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98" r:id="rId5"/>
    <p:sldId id="257" r:id="rId6"/>
    <p:sldId id="307" r:id="rId7"/>
    <p:sldId id="313" r:id="rId8"/>
    <p:sldId id="314" r:id="rId9"/>
    <p:sldId id="308" r:id="rId10"/>
    <p:sldId id="293" r:id="rId11"/>
    <p:sldId id="316" r:id="rId12"/>
    <p:sldId id="280" r:id="rId13"/>
    <p:sldId id="317" r:id="rId14"/>
    <p:sldId id="259" r:id="rId15"/>
    <p:sldId id="260" r:id="rId16"/>
    <p:sldId id="279" r:id="rId17"/>
    <p:sldId id="265" r:id="rId18"/>
    <p:sldId id="292" r:id="rId19"/>
    <p:sldId id="294" r:id="rId20"/>
    <p:sldId id="310" r:id="rId21"/>
    <p:sldId id="315" r:id="rId22"/>
    <p:sldId id="309" r:id="rId23"/>
    <p:sldId id="312" r:id="rId24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Curschellas" initials="SC" lastIdx="5" clrIdx="0">
    <p:extLst>
      <p:ext uri="{19B8F6BF-5375-455C-9EA6-DF929625EA0E}">
        <p15:presenceInfo xmlns:p15="http://schemas.microsoft.com/office/powerpoint/2012/main" userId="S-1-5-21-355394590-2582885020-3653915598-7938" providerId="AD"/>
      </p:ext>
    </p:extLst>
  </p:cmAuthor>
  <p:cmAuthor id="2" name="Jacquod Caterina" initials="JC" lastIdx="1" clrIdx="1">
    <p:extLst>
      <p:ext uri="{19B8F6BF-5375-455C-9EA6-DF929625EA0E}">
        <p15:presenceInfo xmlns:p15="http://schemas.microsoft.com/office/powerpoint/2012/main" userId="S::caterina.jacquod@hes-so.ch::6150513b-8863-4d36-bf64-c87cdacd32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BF72C2-035B-4856-A697-C8EC124D622B}" v="43" dt="2021-11-25T08:02:42.835"/>
    <p1510:client id="{30F7AF0D-A5BF-49AE-AEA0-439F7F02A6E9}" v="4" dt="2021-11-03T20:14:04.811"/>
    <p1510:client id="{5768BD47-A22A-EB34-00C8-5F57CB94232E}" v="1014" dt="2021-11-21T22:13:23.917"/>
    <p1510:client id="{5D07BD0D-044E-4194-B73D-6BD1664BF6AA}" v="50" dt="2021-11-03T20:00:11.302"/>
    <p1510:client id="{7B5029ED-036A-4533-BF92-A625ADFED83B}" v="18" dt="2021-11-25T09:35:05.087"/>
    <p1510:client id="{96291A69-F566-4F59-8B29-76643F124684}" v="16" dt="2021-11-25T11:24:18.091"/>
    <p1510:client id="{A98DFC62-6125-41F3-8ECD-E0D44D4C9B07}" v="11" dt="2021-11-25T09:44:36.347"/>
    <p1510:client id="{B2B1CCC8-BC3B-4FA4-92E3-22D544142A64}" v="101" dt="2021-11-25T10:01:30.970"/>
    <p1510:client id="{B5FAEC77-D95D-4777-BFB4-AD552BBDE807}" v="8" dt="2021-11-25T08:03:05.381"/>
    <p1510:client id="{CE79CCE6-19E0-4E3D-8292-08E14597853C}" v="57" dt="2021-11-25T16:23:54.540"/>
    <p1510:client id="{D74D1AA1-7ADF-4F0D-BFC2-7AA6E5EC9A59}" v="283" dt="2021-11-03T20:12:06.826"/>
    <p1510:client id="{D87C0091-4D28-4B15-902A-1C07F090FA67}" v="53" dt="2021-11-25T15:40:57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llet-Perruchoud Laurence" userId="S::laurence.pilletpe@hes-so.ch::ef890c91-2b1e-41c3-8509-7964cdeaa53a" providerId="AD" clId="Web-{30F7AF0D-A5BF-49AE-AEA0-439F7F02A6E9}"/>
    <pc:docChg chg="modSld">
      <pc:chgData name="Pillet-Perruchoud Laurence" userId="S::laurence.pilletpe@hes-so.ch::ef890c91-2b1e-41c3-8509-7964cdeaa53a" providerId="AD" clId="Web-{30F7AF0D-A5BF-49AE-AEA0-439F7F02A6E9}" dt="2021-11-03T20:14:04.811" v="3" actId="1076"/>
      <pc:docMkLst>
        <pc:docMk/>
      </pc:docMkLst>
      <pc:sldChg chg="addSp modSp">
        <pc:chgData name="Pillet-Perruchoud Laurence" userId="S::laurence.pilletpe@hes-so.ch::ef890c91-2b1e-41c3-8509-7964cdeaa53a" providerId="AD" clId="Web-{30F7AF0D-A5BF-49AE-AEA0-439F7F02A6E9}" dt="2021-11-03T20:14:04.811" v="3" actId="1076"/>
        <pc:sldMkLst>
          <pc:docMk/>
          <pc:sldMk cId="2325544565" sldId="280"/>
        </pc:sldMkLst>
        <pc:picChg chg="add mod">
          <ac:chgData name="Pillet-Perruchoud Laurence" userId="S::laurence.pilletpe@hes-so.ch::ef890c91-2b1e-41c3-8509-7964cdeaa53a" providerId="AD" clId="Web-{30F7AF0D-A5BF-49AE-AEA0-439F7F02A6E9}" dt="2021-11-03T20:14:04.811" v="3" actId="1076"/>
          <ac:picMkLst>
            <pc:docMk/>
            <pc:sldMk cId="2325544565" sldId="280"/>
            <ac:picMk id="4" creationId="{65CA5486-C997-4D3F-BDD0-4364ECF7BC38}"/>
          </ac:picMkLst>
        </pc:picChg>
      </pc:sldChg>
    </pc:docChg>
  </pc:docChgLst>
  <pc:docChgLst>
    <pc:chgData name="Adkins Léonard" userId="S::leonard.adkins@hes-so.ch::809d8b25-cbc5-4034-a016-824ee77290bd" providerId="AD" clId="Web-{A98DFC62-6125-41F3-8ECD-E0D44D4C9B07}"/>
    <pc:docChg chg="delSld modSld">
      <pc:chgData name="Adkins Léonard" userId="S::leonard.adkins@hes-so.ch::809d8b25-cbc5-4034-a016-824ee77290bd" providerId="AD" clId="Web-{A98DFC62-6125-41F3-8ECD-E0D44D4C9B07}" dt="2021-11-25T09:44:36.347" v="5"/>
      <pc:docMkLst>
        <pc:docMk/>
      </pc:docMkLst>
      <pc:sldChg chg="del">
        <pc:chgData name="Adkins Léonard" userId="S::leonard.adkins@hes-so.ch::809d8b25-cbc5-4034-a016-824ee77290bd" providerId="AD" clId="Web-{A98DFC62-6125-41F3-8ECD-E0D44D4C9B07}" dt="2021-11-25T09:44:36.347" v="5"/>
        <pc:sldMkLst>
          <pc:docMk/>
          <pc:sldMk cId="1947963928" sldId="311"/>
        </pc:sldMkLst>
      </pc:sldChg>
      <pc:sldChg chg="modSp">
        <pc:chgData name="Adkins Léonard" userId="S::leonard.adkins@hes-so.ch::809d8b25-cbc5-4034-a016-824ee77290bd" providerId="AD" clId="Web-{A98DFC62-6125-41F3-8ECD-E0D44D4C9B07}" dt="2021-11-25T09:44:18.910" v="4" actId="20577"/>
        <pc:sldMkLst>
          <pc:docMk/>
          <pc:sldMk cId="1201363946" sldId="314"/>
        </pc:sldMkLst>
        <pc:spChg chg="mod">
          <ac:chgData name="Adkins Léonard" userId="S::leonard.adkins@hes-so.ch::809d8b25-cbc5-4034-a016-824ee77290bd" providerId="AD" clId="Web-{A98DFC62-6125-41F3-8ECD-E0D44D4C9B07}" dt="2021-11-25T09:44:18.910" v="4" actId="20577"/>
          <ac:spMkLst>
            <pc:docMk/>
            <pc:sldMk cId="1201363946" sldId="314"/>
            <ac:spMk id="2" creationId="{BC089C23-6DC8-453E-AACF-9A8B1FE791D2}"/>
          </ac:spMkLst>
        </pc:spChg>
      </pc:sldChg>
    </pc:docChg>
  </pc:docChgLst>
  <pc:docChgLst>
    <pc:chgData name="Pillet-Perruchoud Laurence" userId="S::laurence.pilletpe@hes-so.ch::ef890c91-2b1e-41c3-8509-7964cdeaa53a" providerId="AD" clId="Web-{29BF72C2-035B-4856-A697-C8EC124D622B}"/>
    <pc:docChg chg="modSld">
      <pc:chgData name="Pillet-Perruchoud Laurence" userId="S::laurence.pilletpe@hes-so.ch::ef890c91-2b1e-41c3-8509-7964cdeaa53a" providerId="AD" clId="Web-{29BF72C2-035B-4856-A697-C8EC124D622B}" dt="2021-11-25T08:02:40.554" v="41" actId="20577"/>
      <pc:docMkLst>
        <pc:docMk/>
      </pc:docMkLst>
      <pc:sldChg chg="modSp">
        <pc:chgData name="Pillet-Perruchoud Laurence" userId="S::laurence.pilletpe@hes-so.ch::ef890c91-2b1e-41c3-8509-7964cdeaa53a" providerId="AD" clId="Web-{29BF72C2-035B-4856-A697-C8EC124D622B}" dt="2021-11-25T08:02:40.554" v="41" actId="20577"/>
        <pc:sldMkLst>
          <pc:docMk/>
          <pc:sldMk cId="211805108" sldId="313"/>
        </pc:sldMkLst>
        <pc:spChg chg="mod">
          <ac:chgData name="Pillet-Perruchoud Laurence" userId="S::laurence.pilletpe@hes-so.ch::ef890c91-2b1e-41c3-8509-7964cdeaa53a" providerId="AD" clId="Web-{29BF72C2-035B-4856-A697-C8EC124D622B}" dt="2021-11-25T08:02:40.554" v="41" actId="20577"/>
          <ac:spMkLst>
            <pc:docMk/>
            <pc:sldMk cId="211805108" sldId="313"/>
            <ac:spMk id="5" creationId="{1AEF1B6B-70BE-412D-BD17-D6637D3E90A9}"/>
          </ac:spMkLst>
        </pc:spChg>
      </pc:sldChg>
    </pc:docChg>
  </pc:docChgLst>
  <pc:docChgLst>
    <pc:chgData name="Pillet-Perruchoud Laurence" userId="S::laurence.pilletpe@hes-so.ch::ef890c91-2b1e-41c3-8509-7964cdeaa53a" providerId="AD" clId="Web-{5D07BD0D-044E-4194-B73D-6BD1664BF6AA}"/>
    <pc:docChg chg="addSld modSld">
      <pc:chgData name="Pillet-Perruchoud Laurence" userId="S::laurence.pilletpe@hes-so.ch::ef890c91-2b1e-41c3-8509-7964cdeaa53a" providerId="AD" clId="Web-{5D07BD0D-044E-4194-B73D-6BD1664BF6AA}" dt="2021-11-03T20:00:08.927" v="39" actId="20577"/>
      <pc:docMkLst>
        <pc:docMk/>
      </pc:docMkLst>
      <pc:sldChg chg="addSp modSp add replId">
        <pc:chgData name="Pillet-Perruchoud Laurence" userId="S::laurence.pilletpe@hes-so.ch::ef890c91-2b1e-41c3-8509-7964cdeaa53a" providerId="AD" clId="Web-{5D07BD0D-044E-4194-B73D-6BD1664BF6AA}" dt="2021-11-03T20:00:08.927" v="39" actId="20577"/>
        <pc:sldMkLst>
          <pc:docMk/>
          <pc:sldMk cId="211805108" sldId="313"/>
        </pc:sldMkLst>
        <pc:spChg chg="add mod">
          <ac:chgData name="Pillet-Perruchoud Laurence" userId="S::laurence.pilletpe@hes-so.ch::ef890c91-2b1e-41c3-8509-7964cdeaa53a" providerId="AD" clId="Web-{5D07BD0D-044E-4194-B73D-6BD1664BF6AA}" dt="2021-11-03T20:00:08.927" v="39" actId="20577"/>
          <ac:spMkLst>
            <pc:docMk/>
            <pc:sldMk cId="211805108" sldId="313"/>
            <ac:spMk id="2" creationId="{F84DE402-C5BF-4F6B-B186-9EAC59EE733D}"/>
          </ac:spMkLst>
        </pc:spChg>
        <pc:spChg chg="mod">
          <ac:chgData name="Pillet-Perruchoud Laurence" userId="S::laurence.pilletpe@hes-so.ch::ef890c91-2b1e-41c3-8509-7964cdeaa53a" providerId="AD" clId="Web-{5D07BD0D-044E-4194-B73D-6BD1664BF6AA}" dt="2021-11-03T19:59:41.552" v="29" actId="20577"/>
          <ac:spMkLst>
            <pc:docMk/>
            <pc:sldMk cId="211805108" sldId="313"/>
            <ac:spMk id="5" creationId="{1AEF1B6B-70BE-412D-BD17-D6637D3E90A9}"/>
          </ac:spMkLst>
        </pc:spChg>
      </pc:sldChg>
    </pc:docChg>
  </pc:docChgLst>
  <pc:docChgLst>
    <pc:chgData name="Pillet-Perruchoud Laurence" userId="S::laurence.pilletpe@hes-so.ch::ef890c91-2b1e-41c3-8509-7964cdeaa53a" providerId="AD" clId="Web-{D74D1AA1-7ADF-4F0D-BFC2-7AA6E5EC9A59}"/>
    <pc:docChg chg="addSld modSld">
      <pc:chgData name="Pillet-Perruchoud Laurence" userId="S::laurence.pilletpe@hes-so.ch::ef890c91-2b1e-41c3-8509-7964cdeaa53a" providerId="AD" clId="Web-{D74D1AA1-7ADF-4F0D-BFC2-7AA6E5EC9A59}" dt="2021-11-03T20:12:06.826" v="191"/>
      <pc:docMkLst>
        <pc:docMk/>
      </pc:docMkLst>
      <pc:sldChg chg="delSp">
        <pc:chgData name="Pillet-Perruchoud Laurence" userId="S::laurence.pilletpe@hes-so.ch::ef890c91-2b1e-41c3-8509-7964cdeaa53a" providerId="AD" clId="Web-{D74D1AA1-7ADF-4F0D-BFC2-7AA6E5EC9A59}" dt="2021-11-03T20:12:06.826" v="191"/>
        <pc:sldMkLst>
          <pc:docMk/>
          <pc:sldMk cId="4257454573" sldId="298"/>
        </pc:sldMkLst>
        <pc:spChg chg="del">
          <ac:chgData name="Pillet-Perruchoud Laurence" userId="S::laurence.pilletpe@hes-so.ch::ef890c91-2b1e-41c3-8509-7964cdeaa53a" providerId="AD" clId="Web-{D74D1AA1-7ADF-4F0D-BFC2-7AA6E5EC9A59}" dt="2021-11-03T20:12:06.826" v="191"/>
          <ac:spMkLst>
            <pc:docMk/>
            <pc:sldMk cId="4257454573" sldId="298"/>
            <ac:spMk id="3" creationId="{4B997907-DF4F-4D91-A4CC-B774A978FF0A}"/>
          </ac:spMkLst>
        </pc:spChg>
      </pc:sldChg>
      <pc:sldChg chg="addSp modSp">
        <pc:chgData name="Pillet-Perruchoud Laurence" userId="S::laurence.pilletpe@hes-so.ch::ef890c91-2b1e-41c3-8509-7964cdeaa53a" providerId="AD" clId="Web-{D74D1AA1-7ADF-4F0D-BFC2-7AA6E5EC9A59}" dt="2021-11-03T20:09:57.606" v="164" actId="1076"/>
        <pc:sldMkLst>
          <pc:docMk/>
          <pc:sldMk cId="211805108" sldId="313"/>
        </pc:sldMkLst>
        <pc:spChg chg="mod">
          <ac:chgData name="Pillet-Perruchoud Laurence" userId="S::laurence.pilletpe@hes-so.ch::ef890c91-2b1e-41c3-8509-7964cdeaa53a" providerId="AD" clId="Web-{D74D1AA1-7ADF-4F0D-BFC2-7AA6E5EC9A59}" dt="2021-11-03T20:05:15.540" v="120" actId="1076"/>
          <ac:spMkLst>
            <pc:docMk/>
            <pc:sldMk cId="211805108" sldId="313"/>
            <ac:spMk id="2" creationId="{F84DE402-C5BF-4F6B-B186-9EAC59EE733D}"/>
          </ac:spMkLst>
        </pc:spChg>
        <pc:spChg chg="add mod">
          <ac:chgData name="Pillet-Perruchoud Laurence" userId="S::laurence.pilletpe@hes-so.ch::ef890c91-2b1e-41c3-8509-7964cdeaa53a" providerId="AD" clId="Web-{D74D1AA1-7ADF-4F0D-BFC2-7AA6E5EC9A59}" dt="2021-11-03T20:09:57.606" v="164" actId="1076"/>
          <ac:spMkLst>
            <pc:docMk/>
            <pc:sldMk cId="211805108" sldId="313"/>
            <ac:spMk id="4" creationId="{A7792D80-82EA-4053-996D-01414CF7E157}"/>
          </ac:spMkLst>
        </pc:spChg>
        <pc:spChg chg="add mod">
          <ac:chgData name="Pillet-Perruchoud Laurence" userId="S::laurence.pilletpe@hes-so.ch::ef890c91-2b1e-41c3-8509-7964cdeaa53a" providerId="AD" clId="Web-{D74D1AA1-7ADF-4F0D-BFC2-7AA6E5EC9A59}" dt="2021-11-03T20:05:00.415" v="117" actId="1076"/>
          <ac:spMkLst>
            <pc:docMk/>
            <pc:sldMk cId="211805108" sldId="313"/>
            <ac:spMk id="6" creationId="{F7359104-0BAE-4D2E-BA7F-BD25C0BC6779}"/>
          </ac:spMkLst>
        </pc:spChg>
        <pc:spChg chg="add mod">
          <ac:chgData name="Pillet-Perruchoud Laurence" userId="S::laurence.pilletpe@hes-so.ch::ef890c91-2b1e-41c3-8509-7964cdeaa53a" providerId="AD" clId="Web-{D74D1AA1-7ADF-4F0D-BFC2-7AA6E5EC9A59}" dt="2021-11-03T20:09:43.980" v="161" actId="1076"/>
          <ac:spMkLst>
            <pc:docMk/>
            <pc:sldMk cId="211805108" sldId="313"/>
            <ac:spMk id="7" creationId="{62AFB6B6-CCC9-47DE-B6C4-1ABD9062ED36}"/>
          </ac:spMkLst>
        </pc:spChg>
        <pc:spChg chg="add mod">
          <ac:chgData name="Pillet-Perruchoud Laurence" userId="S::laurence.pilletpe@hes-so.ch::ef890c91-2b1e-41c3-8509-7964cdeaa53a" providerId="AD" clId="Web-{D74D1AA1-7ADF-4F0D-BFC2-7AA6E5EC9A59}" dt="2021-11-03T20:09:47.309" v="162" actId="1076"/>
          <ac:spMkLst>
            <pc:docMk/>
            <pc:sldMk cId="211805108" sldId="313"/>
            <ac:spMk id="8" creationId="{CC0DDBD6-AB61-4CFD-842F-49B8F52A49C3}"/>
          </ac:spMkLst>
        </pc:spChg>
        <pc:spChg chg="add mod">
          <ac:chgData name="Pillet-Perruchoud Laurence" userId="S::laurence.pilletpe@hes-so.ch::ef890c91-2b1e-41c3-8509-7964cdeaa53a" providerId="AD" clId="Web-{D74D1AA1-7ADF-4F0D-BFC2-7AA6E5EC9A59}" dt="2021-11-03T20:09:52.996" v="163" actId="1076"/>
          <ac:spMkLst>
            <pc:docMk/>
            <pc:sldMk cId="211805108" sldId="313"/>
            <ac:spMk id="9" creationId="{F00DA83E-03D0-4CCC-9A78-674483A3947E}"/>
          </ac:spMkLst>
        </pc:spChg>
      </pc:sldChg>
      <pc:sldChg chg="delSp modSp add replId">
        <pc:chgData name="Pillet-Perruchoud Laurence" userId="S::laurence.pilletpe@hes-so.ch::ef890c91-2b1e-41c3-8509-7964cdeaa53a" providerId="AD" clId="Web-{D74D1AA1-7ADF-4F0D-BFC2-7AA6E5EC9A59}" dt="2021-11-03T20:10:33.075" v="190"/>
        <pc:sldMkLst>
          <pc:docMk/>
          <pc:sldMk cId="1201363946" sldId="314"/>
        </pc:sldMkLst>
        <pc:spChg chg="del mod">
          <ac:chgData name="Pillet-Perruchoud Laurence" userId="S::laurence.pilletpe@hes-so.ch::ef890c91-2b1e-41c3-8509-7964cdeaa53a" providerId="AD" clId="Web-{D74D1AA1-7ADF-4F0D-BFC2-7AA6E5EC9A59}" dt="2021-11-03T20:10:23.059" v="184"/>
          <ac:spMkLst>
            <pc:docMk/>
            <pc:sldMk cId="1201363946" sldId="314"/>
            <ac:spMk id="2" creationId="{F84DE402-C5BF-4F6B-B186-9EAC59EE733D}"/>
          </ac:spMkLst>
        </pc:spChg>
        <pc:spChg chg="del">
          <ac:chgData name="Pillet-Perruchoud Laurence" userId="S::laurence.pilletpe@hes-so.ch::ef890c91-2b1e-41c3-8509-7964cdeaa53a" providerId="AD" clId="Web-{D74D1AA1-7ADF-4F0D-BFC2-7AA6E5EC9A59}" dt="2021-11-03T20:10:24.622" v="185"/>
          <ac:spMkLst>
            <pc:docMk/>
            <pc:sldMk cId="1201363946" sldId="314"/>
            <ac:spMk id="4" creationId="{A7792D80-82EA-4053-996D-01414CF7E157}"/>
          </ac:spMkLst>
        </pc:spChg>
        <pc:spChg chg="mod">
          <ac:chgData name="Pillet-Perruchoud Laurence" userId="S::laurence.pilletpe@hes-so.ch::ef890c91-2b1e-41c3-8509-7964cdeaa53a" providerId="AD" clId="Web-{D74D1AA1-7ADF-4F0D-BFC2-7AA6E5EC9A59}" dt="2021-11-03T20:10:19.387" v="182" actId="20577"/>
          <ac:spMkLst>
            <pc:docMk/>
            <pc:sldMk cId="1201363946" sldId="314"/>
            <ac:spMk id="5" creationId="{1AEF1B6B-70BE-412D-BD17-D6637D3E90A9}"/>
          </ac:spMkLst>
        </pc:spChg>
        <pc:spChg chg="del">
          <ac:chgData name="Pillet-Perruchoud Laurence" userId="S::laurence.pilletpe@hes-so.ch::ef890c91-2b1e-41c3-8509-7964cdeaa53a" providerId="AD" clId="Web-{D74D1AA1-7ADF-4F0D-BFC2-7AA6E5EC9A59}" dt="2021-11-03T20:10:26.418" v="186"/>
          <ac:spMkLst>
            <pc:docMk/>
            <pc:sldMk cId="1201363946" sldId="314"/>
            <ac:spMk id="6" creationId="{F7359104-0BAE-4D2E-BA7F-BD25C0BC6779}"/>
          </ac:spMkLst>
        </pc:spChg>
        <pc:spChg chg="del">
          <ac:chgData name="Pillet-Perruchoud Laurence" userId="S::laurence.pilletpe@hes-so.ch::ef890c91-2b1e-41c3-8509-7964cdeaa53a" providerId="AD" clId="Web-{D74D1AA1-7ADF-4F0D-BFC2-7AA6E5EC9A59}" dt="2021-11-03T20:10:33.075" v="190"/>
          <ac:spMkLst>
            <pc:docMk/>
            <pc:sldMk cId="1201363946" sldId="314"/>
            <ac:spMk id="7" creationId="{62AFB6B6-CCC9-47DE-B6C4-1ABD9062ED36}"/>
          </ac:spMkLst>
        </pc:spChg>
        <pc:spChg chg="del">
          <ac:chgData name="Pillet-Perruchoud Laurence" userId="S::laurence.pilletpe@hes-so.ch::ef890c91-2b1e-41c3-8509-7964cdeaa53a" providerId="AD" clId="Web-{D74D1AA1-7ADF-4F0D-BFC2-7AA6E5EC9A59}" dt="2021-11-03T20:10:31.356" v="189"/>
          <ac:spMkLst>
            <pc:docMk/>
            <pc:sldMk cId="1201363946" sldId="314"/>
            <ac:spMk id="8" creationId="{CC0DDBD6-AB61-4CFD-842F-49B8F52A49C3}"/>
          </ac:spMkLst>
        </pc:spChg>
        <pc:spChg chg="del mod">
          <ac:chgData name="Pillet-Perruchoud Laurence" userId="S::laurence.pilletpe@hes-so.ch::ef890c91-2b1e-41c3-8509-7964cdeaa53a" providerId="AD" clId="Web-{D74D1AA1-7ADF-4F0D-BFC2-7AA6E5EC9A59}" dt="2021-11-03T20:10:30.012" v="188"/>
          <ac:spMkLst>
            <pc:docMk/>
            <pc:sldMk cId="1201363946" sldId="314"/>
            <ac:spMk id="9" creationId="{F00DA83E-03D0-4CCC-9A78-674483A3947E}"/>
          </ac:spMkLst>
        </pc:spChg>
      </pc:sldChg>
    </pc:docChg>
  </pc:docChgLst>
  <pc:docChgLst>
    <pc:chgData name="Pillet-Perruchoud Laurence" userId="S::laurence.pilletpe@hes-so.ch::ef890c91-2b1e-41c3-8509-7964cdeaa53a" providerId="AD" clId="Web-{CE79CCE6-19E0-4E3D-8292-08E14597853C}"/>
    <pc:docChg chg="modSld">
      <pc:chgData name="Pillet-Perruchoud Laurence" userId="S::laurence.pilletpe@hes-so.ch::ef890c91-2b1e-41c3-8509-7964cdeaa53a" providerId="AD" clId="Web-{CE79CCE6-19E0-4E3D-8292-08E14597853C}" dt="2021-11-25T16:23:54.228" v="27" actId="20577"/>
      <pc:docMkLst>
        <pc:docMk/>
      </pc:docMkLst>
      <pc:sldChg chg="modSp">
        <pc:chgData name="Pillet-Perruchoud Laurence" userId="S::laurence.pilletpe@hes-so.ch::ef890c91-2b1e-41c3-8509-7964cdeaa53a" providerId="AD" clId="Web-{CE79CCE6-19E0-4E3D-8292-08E14597853C}" dt="2021-11-25T16:23:54.228" v="27" actId="20577"/>
        <pc:sldMkLst>
          <pc:docMk/>
          <pc:sldMk cId="1368988143" sldId="293"/>
        </pc:sldMkLst>
        <pc:spChg chg="mod">
          <ac:chgData name="Pillet-Perruchoud Laurence" userId="S::laurence.pilletpe@hes-so.ch::ef890c91-2b1e-41c3-8509-7964cdeaa53a" providerId="AD" clId="Web-{CE79CCE6-19E0-4E3D-8292-08E14597853C}" dt="2021-11-25T16:23:54.228" v="27" actId="20577"/>
          <ac:spMkLst>
            <pc:docMk/>
            <pc:sldMk cId="1368988143" sldId="293"/>
            <ac:spMk id="4" creationId="{7CBB7622-F53E-49B3-84FC-2D781103003F}"/>
          </ac:spMkLst>
        </pc:spChg>
      </pc:sldChg>
    </pc:docChg>
  </pc:docChgLst>
  <pc:docChgLst>
    <pc:chgData name="Adkins Léonard" userId="S::leonard.adkins@hes-so.ch::809d8b25-cbc5-4034-a016-824ee77290bd" providerId="AD" clId="Web-{7B5029ED-036A-4533-BF92-A625ADFED83B}"/>
    <pc:docChg chg="modSld">
      <pc:chgData name="Adkins Léonard" userId="S::leonard.adkins@hes-so.ch::809d8b25-cbc5-4034-a016-824ee77290bd" providerId="AD" clId="Web-{7B5029ED-036A-4533-BF92-A625ADFED83B}" dt="2021-11-25T09:35:05.087" v="9" actId="20577"/>
      <pc:docMkLst>
        <pc:docMk/>
      </pc:docMkLst>
      <pc:sldChg chg="modSp">
        <pc:chgData name="Adkins Léonard" userId="S::leonard.adkins@hes-so.ch::809d8b25-cbc5-4034-a016-824ee77290bd" providerId="AD" clId="Web-{7B5029ED-036A-4533-BF92-A625ADFED83B}" dt="2021-11-25T09:30:34.943" v="2" actId="20577"/>
        <pc:sldMkLst>
          <pc:docMk/>
          <pc:sldMk cId="211805108" sldId="313"/>
        </pc:sldMkLst>
        <pc:spChg chg="mod">
          <ac:chgData name="Adkins Léonard" userId="S::leonard.adkins@hes-so.ch::809d8b25-cbc5-4034-a016-824ee77290bd" providerId="AD" clId="Web-{7B5029ED-036A-4533-BF92-A625ADFED83B}" dt="2021-11-25T09:30:34.943" v="2" actId="20577"/>
          <ac:spMkLst>
            <pc:docMk/>
            <pc:sldMk cId="211805108" sldId="313"/>
            <ac:spMk id="7" creationId="{62AFB6B6-CCC9-47DE-B6C4-1ABD9062ED36}"/>
          </ac:spMkLst>
        </pc:spChg>
      </pc:sldChg>
      <pc:sldChg chg="modSp">
        <pc:chgData name="Adkins Léonard" userId="S::leonard.adkins@hes-so.ch::809d8b25-cbc5-4034-a016-824ee77290bd" providerId="AD" clId="Web-{7B5029ED-036A-4533-BF92-A625ADFED83B}" dt="2021-11-25T09:35:05.087" v="9" actId="20577"/>
        <pc:sldMkLst>
          <pc:docMk/>
          <pc:sldMk cId="2865883932" sldId="316"/>
        </pc:sldMkLst>
        <pc:spChg chg="mod">
          <ac:chgData name="Adkins Léonard" userId="S::leonard.adkins@hes-so.ch::809d8b25-cbc5-4034-a016-824ee77290bd" providerId="AD" clId="Web-{7B5029ED-036A-4533-BF92-A625ADFED83B}" dt="2021-11-25T09:35:05.087" v="9" actId="20577"/>
          <ac:spMkLst>
            <pc:docMk/>
            <pc:sldMk cId="2865883932" sldId="316"/>
            <ac:spMk id="4" creationId="{7CBB7622-F53E-49B3-84FC-2D781103003F}"/>
          </ac:spMkLst>
        </pc:spChg>
      </pc:sldChg>
    </pc:docChg>
  </pc:docChgLst>
  <pc:docChgLst>
    <pc:chgData name="Pillet-Perruchoud Laurence" userId="S::laurence.pilletpe@hes-so.ch::ef890c91-2b1e-41c3-8509-7964cdeaa53a" providerId="AD" clId="Web-{96291A69-F566-4F59-8B29-76643F124684}"/>
    <pc:docChg chg="modSld">
      <pc:chgData name="Pillet-Perruchoud Laurence" userId="S::laurence.pilletpe@hes-so.ch::ef890c91-2b1e-41c3-8509-7964cdeaa53a" providerId="AD" clId="Web-{96291A69-F566-4F59-8B29-76643F124684}" dt="2021-11-25T11:24:18.091" v="8"/>
      <pc:docMkLst>
        <pc:docMk/>
      </pc:docMkLst>
      <pc:sldChg chg="modSp">
        <pc:chgData name="Pillet-Perruchoud Laurence" userId="S::laurence.pilletpe@hes-so.ch::ef890c91-2b1e-41c3-8509-7964cdeaa53a" providerId="AD" clId="Web-{96291A69-F566-4F59-8B29-76643F124684}" dt="2021-11-25T11:24:18.091" v="8"/>
        <pc:sldMkLst>
          <pc:docMk/>
          <pc:sldMk cId="4061843409" sldId="292"/>
        </pc:sldMkLst>
        <pc:spChg chg="mod">
          <ac:chgData name="Pillet-Perruchoud Laurence" userId="S::laurence.pilletpe@hes-so.ch::ef890c91-2b1e-41c3-8509-7964cdeaa53a" providerId="AD" clId="Web-{96291A69-F566-4F59-8B29-76643F124684}" dt="2021-11-25T11:24:18.091" v="8"/>
          <ac:spMkLst>
            <pc:docMk/>
            <pc:sldMk cId="4061843409" sldId="292"/>
            <ac:spMk id="8" creationId="{AFF90C21-00C7-45FB-ABFD-B3FF8E13CBE0}"/>
          </ac:spMkLst>
        </pc:spChg>
      </pc:sldChg>
    </pc:docChg>
  </pc:docChgLst>
  <pc:docChgLst>
    <pc:chgData name="Pillet-Perruchoud Laurence" userId="S::laurence.pilletpe@hes-so.ch::ef890c91-2b1e-41c3-8509-7964cdeaa53a" providerId="AD" clId="Web-{D87C0091-4D28-4B15-902A-1C07F090FA67}"/>
    <pc:docChg chg="modSld">
      <pc:chgData name="Pillet-Perruchoud Laurence" userId="S::laurence.pilletpe@hes-so.ch::ef890c91-2b1e-41c3-8509-7964cdeaa53a" providerId="AD" clId="Web-{D87C0091-4D28-4B15-902A-1C07F090FA67}" dt="2021-11-25T15:40:57.327" v="39" actId="20577"/>
      <pc:docMkLst>
        <pc:docMk/>
      </pc:docMkLst>
      <pc:sldChg chg="addSp delSp modSp">
        <pc:chgData name="Pillet-Perruchoud Laurence" userId="S::laurence.pilletpe@hes-so.ch::ef890c91-2b1e-41c3-8509-7964cdeaa53a" providerId="AD" clId="Web-{D87C0091-4D28-4B15-902A-1C07F090FA67}" dt="2021-11-25T15:40:04.279" v="28" actId="1076"/>
        <pc:sldMkLst>
          <pc:docMk/>
          <pc:sldMk cId="2104890405" sldId="257"/>
        </pc:sldMkLst>
        <pc:picChg chg="add mod">
          <ac:chgData name="Pillet-Perruchoud Laurence" userId="S::laurence.pilletpe@hes-so.ch::ef890c91-2b1e-41c3-8509-7964cdeaa53a" providerId="AD" clId="Web-{D87C0091-4D28-4B15-902A-1C07F090FA67}" dt="2021-11-25T15:40:04.279" v="28" actId="1076"/>
          <ac:picMkLst>
            <pc:docMk/>
            <pc:sldMk cId="2104890405" sldId="257"/>
            <ac:picMk id="2" creationId="{08484E6B-CFDB-4785-8DC6-59BFFF979926}"/>
          </ac:picMkLst>
        </pc:picChg>
        <pc:picChg chg="del">
          <ac:chgData name="Pillet-Perruchoud Laurence" userId="S::laurence.pilletpe@hes-so.ch::ef890c91-2b1e-41c3-8509-7964cdeaa53a" providerId="AD" clId="Web-{D87C0091-4D28-4B15-902A-1C07F090FA67}" dt="2021-11-25T15:39:31.091" v="22"/>
          <ac:picMkLst>
            <pc:docMk/>
            <pc:sldMk cId="2104890405" sldId="257"/>
            <ac:picMk id="12" creationId="{D39AC3A1-543D-430C-AB41-B0820A2AE9CC}"/>
          </ac:picMkLst>
        </pc:picChg>
      </pc:sldChg>
      <pc:sldChg chg="addSp delSp modSp">
        <pc:chgData name="Pillet-Perruchoud Laurence" userId="S::laurence.pilletpe@hes-so.ch::ef890c91-2b1e-41c3-8509-7964cdeaa53a" providerId="AD" clId="Web-{D87C0091-4D28-4B15-902A-1C07F090FA67}" dt="2021-11-25T15:38:11.449" v="21" actId="20577"/>
        <pc:sldMkLst>
          <pc:docMk/>
          <pc:sldMk cId="4061843409" sldId="292"/>
        </pc:sldMkLst>
        <pc:spChg chg="mod">
          <ac:chgData name="Pillet-Perruchoud Laurence" userId="S::laurence.pilletpe@hes-so.ch::ef890c91-2b1e-41c3-8509-7964cdeaa53a" providerId="AD" clId="Web-{D87C0091-4D28-4B15-902A-1C07F090FA67}" dt="2021-11-25T15:38:11.449" v="21" actId="20577"/>
          <ac:spMkLst>
            <pc:docMk/>
            <pc:sldMk cId="4061843409" sldId="292"/>
            <ac:spMk id="8" creationId="{AFF90C21-00C7-45FB-ABFD-B3FF8E13CBE0}"/>
          </ac:spMkLst>
        </pc:spChg>
        <pc:spChg chg="del mod">
          <ac:chgData name="Pillet-Perruchoud Laurence" userId="S::laurence.pilletpe@hes-so.ch::ef890c91-2b1e-41c3-8509-7964cdeaa53a" providerId="AD" clId="Web-{D87C0091-4D28-4B15-902A-1C07F090FA67}" dt="2021-11-25T15:37:41.261" v="10"/>
          <ac:spMkLst>
            <pc:docMk/>
            <pc:sldMk cId="4061843409" sldId="292"/>
            <ac:spMk id="11" creationId="{7D500EFB-BC33-4F80-AC54-5B70AB5E1E8E}"/>
          </ac:spMkLst>
        </pc:spChg>
        <pc:picChg chg="add mod">
          <ac:chgData name="Pillet-Perruchoud Laurence" userId="S::laurence.pilletpe@hes-so.ch::ef890c91-2b1e-41c3-8509-7964cdeaa53a" providerId="AD" clId="Web-{D87C0091-4D28-4B15-902A-1C07F090FA67}" dt="2021-11-25T15:38:02.496" v="17" actId="14100"/>
          <ac:picMkLst>
            <pc:docMk/>
            <pc:sldMk cId="4061843409" sldId="292"/>
            <ac:picMk id="2" creationId="{499ED9DF-1272-4D93-B697-8C314C59569C}"/>
          </ac:picMkLst>
        </pc:picChg>
      </pc:sldChg>
      <pc:sldChg chg="modSp">
        <pc:chgData name="Pillet-Perruchoud Laurence" userId="S::laurence.pilletpe@hes-so.ch::ef890c91-2b1e-41c3-8509-7964cdeaa53a" providerId="AD" clId="Web-{D87C0091-4D28-4B15-902A-1C07F090FA67}" dt="2021-11-25T15:40:22.420" v="34" actId="20577"/>
        <pc:sldMkLst>
          <pc:docMk/>
          <pc:sldMk cId="4257454573" sldId="298"/>
        </pc:sldMkLst>
        <pc:spChg chg="mod">
          <ac:chgData name="Pillet-Perruchoud Laurence" userId="S::laurence.pilletpe@hes-so.ch::ef890c91-2b1e-41c3-8509-7964cdeaa53a" providerId="AD" clId="Web-{D87C0091-4D28-4B15-902A-1C07F090FA67}" dt="2021-11-25T15:40:22.420" v="34" actId="20577"/>
          <ac:spMkLst>
            <pc:docMk/>
            <pc:sldMk cId="4257454573" sldId="298"/>
            <ac:spMk id="2" creationId="{00000000-0000-0000-0000-000000000000}"/>
          </ac:spMkLst>
        </pc:spChg>
      </pc:sldChg>
      <pc:sldChg chg="modSp">
        <pc:chgData name="Pillet-Perruchoud Laurence" userId="S::laurence.pilletpe@hes-so.ch::ef890c91-2b1e-41c3-8509-7964cdeaa53a" providerId="AD" clId="Web-{D87C0091-4D28-4B15-902A-1C07F090FA67}" dt="2021-11-25T15:40:57.327" v="39" actId="20577"/>
        <pc:sldMkLst>
          <pc:docMk/>
          <pc:sldMk cId="211805108" sldId="313"/>
        </pc:sldMkLst>
        <pc:spChg chg="mod">
          <ac:chgData name="Pillet-Perruchoud Laurence" userId="S::laurence.pilletpe@hes-so.ch::ef890c91-2b1e-41c3-8509-7964cdeaa53a" providerId="AD" clId="Web-{D87C0091-4D28-4B15-902A-1C07F090FA67}" dt="2021-11-25T15:40:48.030" v="35" actId="20577"/>
          <ac:spMkLst>
            <pc:docMk/>
            <pc:sldMk cId="211805108" sldId="313"/>
            <ac:spMk id="7" creationId="{62AFB6B6-CCC9-47DE-B6C4-1ABD9062ED36}"/>
          </ac:spMkLst>
        </pc:spChg>
        <pc:spChg chg="mod">
          <ac:chgData name="Pillet-Perruchoud Laurence" userId="S::laurence.pilletpe@hes-so.ch::ef890c91-2b1e-41c3-8509-7964cdeaa53a" providerId="AD" clId="Web-{D87C0091-4D28-4B15-902A-1C07F090FA67}" dt="2021-11-25T15:40:54.061" v="37" actId="20577"/>
          <ac:spMkLst>
            <pc:docMk/>
            <pc:sldMk cId="211805108" sldId="313"/>
            <ac:spMk id="8" creationId="{CC0DDBD6-AB61-4CFD-842F-49B8F52A49C3}"/>
          </ac:spMkLst>
        </pc:spChg>
        <pc:spChg chg="mod">
          <ac:chgData name="Pillet-Perruchoud Laurence" userId="S::laurence.pilletpe@hes-so.ch::ef890c91-2b1e-41c3-8509-7964cdeaa53a" providerId="AD" clId="Web-{D87C0091-4D28-4B15-902A-1C07F090FA67}" dt="2021-11-25T15:40:57.327" v="39" actId="20577"/>
          <ac:spMkLst>
            <pc:docMk/>
            <pc:sldMk cId="211805108" sldId="313"/>
            <ac:spMk id="9" creationId="{F00DA83E-03D0-4CCC-9A78-674483A3947E}"/>
          </ac:spMkLst>
        </pc:spChg>
      </pc:sldChg>
    </pc:docChg>
  </pc:docChgLst>
  <pc:docChgLst>
    <pc:chgData name="Dufresne Rémy" userId="S::remy.dufresne@hes-so.ch::e71d3cdc-dc28-41c9-8c0c-6bec69a60fdd" providerId="AD" clId="Web-{B5FAEC77-D95D-4777-BFB4-AD552BBDE807}"/>
    <pc:docChg chg="modSld">
      <pc:chgData name="Dufresne Rémy" userId="S::remy.dufresne@hes-so.ch::e71d3cdc-dc28-41c9-8c0c-6bec69a60fdd" providerId="AD" clId="Web-{B5FAEC77-D95D-4777-BFB4-AD552BBDE807}" dt="2021-11-25T08:03:05.381" v="7" actId="1076"/>
      <pc:docMkLst>
        <pc:docMk/>
      </pc:docMkLst>
      <pc:sldChg chg="modSp">
        <pc:chgData name="Dufresne Rémy" userId="S::remy.dufresne@hes-so.ch::e71d3cdc-dc28-41c9-8c0c-6bec69a60fdd" providerId="AD" clId="Web-{B5FAEC77-D95D-4777-BFB4-AD552BBDE807}" dt="2021-11-25T08:01:56.474" v="1" actId="20577"/>
        <pc:sldMkLst>
          <pc:docMk/>
          <pc:sldMk cId="211805108" sldId="313"/>
        </pc:sldMkLst>
        <pc:spChg chg="mod">
          <ac:chgData name="Dufresne Rémy" userId="S::remy.dufresne@hes-so.ch::e71d3cdc-dc28-41c9-8c0c-6bec69a60fdd" providerId="AD" clId="Web-{B5FAEC77-D95D-4777-BFB4-AD552BBDE807}" dt="2021-11-25T08:01:56.474" v="1" actId="20577"/>
          <ac:spMkLst>
            <pc:docMk/>
            <pc:sldMk cId="211805108" sldId="313"/>
            <ac:spMk id="5" creationId="{1AEF1B6B-70BE-412D-BD17-D6637D3E90A9}"/>
          </ac:spMkLst>
        </pc:spChg>
      </pc:sldChg>
      <pc:sldChg chg="modSp">
        <pc:chgData name="Dufresne Rémy" userId="S::remy.dufresne@hes-so.ch::e71d3cdc-dc28-41c9-8c0c-6bec69a60fdd" providerId="AD" clId="Web-{B5FAEC77-D95D-4777-BFB4-AD552BBDE807}" dt="2021-11-25T08:03:05.381" v="7" actId="1076"/>
        <pc:sldMkLst>
          <pc:docMk/>
          <pc:sldMk cId="1201363946" sldId="314"/>
        </pc:sldMkLst>
        <pc:spChg chg="mod">
          <ac:chgData name="Dufresne Rémy" userId="S::remy.dufresne@hes-so.ch::e71d3cdc-dc28-41c9-8c0c-6bec69a60fdd" providerId="AD" clId="Web-{B5FAEC77-D95D-4777-BFB4-AD552BBDE807}" dt="2021-11-25T08:03:02.131" v="6" actId="1076"/>
          <ac:spMkLst>
            <pc:docMk/>
            <pc:sldMk cId="1201363946" sldId="314"/>
            <ac:spMk id="2" creationId="{BC089C23-6DC8-453E-AACF-9A8B1FE791D2}"/>
          </ac:spMkLst>
        </pc:spChg>
        <pc:spChg chg="mod">
          <ac:chgData name="Dufresne Rémy" userId="S::remy.dufresne@hes-so.ch::e71d3cdc-dc28-41c9-8c0c-6bec69a60fdd" providerId="AD" clId="Web-{B5FAEC77-D95D-4777-BFB4-AD552BBDE807}" dt="2021-11-25T08:02:56.287" v="4" actId="20577"/>
          <ac:spMkLst>
            <pc:docMk/>
            <pc:sldMk cId="1201363946" sldId="314"/>
            <ac:spMk id="5" creationId="{1AEF1B6B-70BE-412D-BD17-D6637D3E90A9}"/>
          </ac:spMkLst>
        </pc:spChg>
        <pc:spChg chg="mod">
          <ac:chgData name="Dufresne Rémy" userId="S::remy.dufresne@hes-so.ch::e71d3cdc-dc28-41c9-8c0c-6bec69a60fdd" providerId="AD" clId="Web-{B5FAEC77-D95D-4777-BFB4-AD552BBDE807}" dt="2021-11-25T08:03:05.381" v="7" actId="1076"/>
          <ac:spMkLst>
            <pc:docMk/>
            <pc:sldMk cId="1201363946" sldId="314"/>
            <ac:spMk id="6" creationId="{0D1E0C77-CFA5-4564-AC46-DF15826C3797}"/>
          </ac:spMkLst>
        </pc:spChg>
      </pc:sldChg>
    </pc:docChg>
  </pc:docChgLst>
  <pc:docChgLst>
    <pc:chgData name="Adkins Léonard" userId="S::leonard.adkins@hes-so.ch::809d8b25-cbc5-4034-a016-824ee77290bd" providerId="AD" clId="Web-{B2B1CCC8-BC3B-4FA4-92E3-22D544142A64}"/>
    <pc:docChg chg="modSld">
      <pc:chgData name="Adkins Léonard" userId="S::leonard.adkins@hes-so.ch::809d8b25-cbc5-4034-a016-824ee77290bd" providerId="AD" clId="Web-{B2B1CCC8-BC3B-4FA4-92E3-22D544142A64}" dt="2021-11-25T10:01:30.798" v="53" actId="14100"/>
      <pc:docMkLst>
        <pc:docMk/>
      </pc:docMkLst>
      <pc:sldChg chg="modSp">
        <pc:chgData name="Adkins Léonard" userId="S::leonard.adkins@hes-so.ch::809d8b25-cbc5-4034-a016-824ee77290bd" providerId="AD" clId="Web-{B2B1CCC8-BC3B-4FA4-92E3-22D544142A64}" dt="2021-11-25T10:01:30.798" v="53" actId="14100"/>
        <pc:sldMkLst>
          <pc:docMk/>
          <pc:sldMk cId="4061843409" sldId="292"/>
        </pc:sldMkLst>
        <pc:spChg chg="mod">
          <ac:chgData name="Adkins Léonard" userId="S::leonard.adkins@hes-so.ch::809d8b25-cbc5-4034-a016-824ee77290bd" providerId="AD" clId="Web-{B2B1CCC8-BC3B-4FA4-92E3-22D544142A64}" dt="2021-11-25T10:01:30.798" v="53" actId="14100"/>
          <ac:spMkLst>
            <pc:docMk/>
            <pc:sldMk cId="4061843409" sldId="292"/>
            <ac:spMk id="8" creationId="{AFF90C21-00C7-45FB-ABFD-B3FF8E13CBE0}"/>
          </ac:spMkLst>
        </pc:spChg>
      </pc:sldChg>
      <pc:sldChg chg="modSp">
        <pc:chgData name="Adkins Léonard" userId="S::leonard.adkins@hes-so.ch::809d8b25-cbc5-4034-a016-824ee77290bd" providerId="AD" clId="Web-{B2B1CCC8-BC3B-4FA4-92E3-22D544142A64}" dt="2021-11-25T09:58:36.576" v="3" actId="20577"/>
        <pc:sldMkLst>
          <pc:docMk/>
          <pc:sldMk cId="211805108" sldId="313"/>
        </pc:sldMkLst>
        <pc:spChg chg="mod">
          <ac:chgData name="Adkins Léonard" userId="S::leonard.adkins@hes-so.ch::809d8b25-cbc5-4034-a016-824ee77290bd" providerId="AD" clId="Web-{B2B1CCC8-BC3B-4FA4-92E3-22D544142A64}" dt="2021-11-25T09:58:36.576" v="3" actId="20577"/>
          <ac:spMkLst>
            <pc:docMk/>
            <pc:sldMk cId="211805108" sldId="313"/>
            <ac:spMk id="7" creationId="{62AFB6B6-CCC9-47DE-B6C4-1ABD9062ED36}"/>
          </ac:spMkLst>
        </pc:spChg>
      </pc:sldChg>
    </pc:docChg>
  </pc:docChgLst>
  <pc:docChgLst>
    <pc:chgData name="Dufresne Rémy" userId="S::remy.dufresne@hes-so.ch::e71d3cdc-dc28-41c9-8c0c-6bec69a60fdd" providerId="AD" clId="Web-{5768BD47-A22A-EB34-00C8-5F57CB94232E}"/>
    <pc:docChg chg="addSld modSld">
      <pc:chgData name="Dufresne Rémy" userId="S::remy.dufresne@hes-so.ch::e71d3cdc-dc28-41c9-8c0c-6bec69a60fdd" providerId="AD" clId="Web-{5768BD47-A22A-EB34-00C8-5F57CB94232E}" dt="2021-11-21T22:13:20.573" v="638" actId="20577"/>
      <pc:docMkLst>
        <pc:docMk/>
      </pc:docMkLst>
      <pc:sldChg chg="modSp">
        <pc:chgData name="Dufresne Rémy" userId="S::remy.dufresne@hes-so.ch::e71d3cdc-dc28-41c9-8c0c-6bec69a60fdd" providerId="AD" clId="Web-{5768BD47-A22A-EB34-00C8-5F57CB94232E}" dt="2021-11-21T21:45:30.689" v="352" actId="20577"/>
        <pc:sldMkLst>
          <pc:docMk/>
          <pc:sldMk cId="2325544565" sldId="280"/>
        </pc:sldMkLst>
        <pc:spChg chg="mod">
          <ac:chgData name="Dufresne Rémy" userId="S::remy.dufresne@hes-so.ch::e71d3cdc-dc28-41c9-8c0c-6bec69a60fdd" providerId="AD" clId="Web-{5768BD47-A22A-EB34-00C8-5F57CB94232E}" dt="2021-11-21T21:45:30.689" v="352" actId="20577"/>
          <ac:spMkLst>
            <pc:docMk/>
            <pc:sldMk cId="2325544565" sldId="280"/>
            <ac:spMk id="7" creationId="{00000000-0000-0000-0000-000000000000}"/>
          </ac:spMkLst>
        </pc:spChg>
      </pc:sldChg>
      <pc:sldChg chg="addSp modSp addAnim modAnim">
        <pc:chgData name="Dufresne Rémy" userId="S::remy.dufresne@hes-so.ch::e71d3cdc-dc28-41c9-8c0c-6bec69a60fdd" providerId="AD" clId="Web-{5768BD47-A22A-EB34-00C8-5F57CB94232E}" dt="2021-11-21T22:13:17.432" v="636" actId="1076"/>
        <pc:sldMkLst>
          <pc:docMk/>
          <pc:sldMk cId="1368988143" sldId="293"/>
        </pc:sldMkLst>
        <pc:spChg chg="add mod">
          <ac:chgData name="Dufresne Rémy" userId="S::remy.dufresne@hes-so.ch::e71d3cdc-dc28-41c9-8c0c-6bec69a60fdd" providerId="AD" clId="Web-{5768BD47-A22A-EB34-00C8-5F57CB94232E}" dt="2021-11-21T22:13:17.432" v="636" actId="1076"/>
          <ac:spMkLst>
            <pc:docMk/>
            <pc:sldMk cId="1368988143" sldId="293"/>
            <ac:spMk id="4" creationId="{7CBB7622-F53E-49B3-84FC-2D781103003F}"/>
          </ac:spMkLst>
        </pc:spChg>
      </pc:sldChg>
      <pc:sldChg chg="addSp modSp">
        <pc:chgData name="Dufresne Rémy" userId="S::remy.dufresne@hes-so.ch::e71d3cdc-dc28-41c9-8c0c-6bec69a60fdd" providerId="AD" clId="Web-{5768BD47-A22A-EB34-00C8-5F57CB94232E}" dt="2021-11-21T21:24:57.008" v="34" actId="1076"/>
        <pc:sldMkLst>
          <pc:docMk/>
          <pc:sldMk cId="211805108" sldId="313"/>
        </pc:sldMkLst>
        <pc:spChg chg="mod">
          <ac:chgData name="Dufresne Rémy" userId="S::remy.dufresne@hes-so.ch::e71d3cdc-dc28-41c9-8c0c-6bec69a60fdd" providerId="AD" clId="Web-{5768BD47-A22A-EB34-00C8-5F57CB94232E}" dt="2021-11-21T21:24:22.304" v="25" actId="1076"/>
          <ac:spMkLst>
            <pc:docMk/>
            <pc:sldMk cId="211805108" sldId="313"/>
            <ac:spMk id="2" creationId="{F84DE402-C5BF-4F6B-B186-9EAC59EE733D}"/>
          </ac:spMkLst>
        </pc:spChg>
        <pc:spChg chg="mod">
          <ac:chgData name="Dufresne Rémy" userId="S::remy.dufresne@hes-so.ch::e71d3cdc-dc28-41c9-8c0c-6bec69a60fdd" providerId="AD" clId="Web-{5768BD47-A22A-EB34-00C8-5F57CB94232E}" dt="2021-11-21T21:24:33.211" v="30" actId="20577"/>
          <ac:spMkLst>
            <pc:docMk/>
            <pc:sldMk cId="211805108" sldId="313"/>
            <ac:spMk id="4" creationId="{A7792D80-82EA-4053-996D-01414CF7E157}"/>
          </ac:spMkLst>
        </pc:spChg>
        <pc:spChg chg="mod">
          <ac:chgData name="Dufresne Rémy" userId="S::remy.dufresne@hes-so.ch::e71d3cdc-dc28-41c9-8c0c-6bec69a60fdd" providerId="AD" clId="Web-{5768BD47-A22A-EB34-00C8-5F57CB94232E}" dt="2021-11-21T21:24:57.008" v="34" actId="1076"/>
          <ac:spMkLst>
            <pc:docMk/>
            <pc:sldMk cId="211805108" sldId="313"/>
            <ac:spMk id="6" creationId="{F7359104-0BAE-4D2E-BA7F-BD25C0BC6779}"/>
          </ac:spMkLst>
        </pc:spChg>
        <pc:picChg chg="add mod">
          <ac:chgData name="Dufresne Rémy" userId="S::remy.dufresne@hes-so.ch::e71d3cdc-dc28-41c9-8c0c-6bec69a60fdd" providerId="AD" clId="Web-{5768BD47-A22A-EB34-00C8-5F57CB94232E}" dt="2021-11-21T21:23:36.944" v="17" actId="14100"/>
          <ac:picMkLst>
            <pc:docMk/>
            <pc:sldMk cId="211805108" sldId="313"/>
            <ac:picMk id="10" creationId="{366C8481-86AC-4B1F-BE73-E4140B5972FB}"/>
          </ac:picMkLst>
        </pc:picChg>
        <pc:picChg chg="add mod">
          <ac:chgData name="Dufresne Rémy" userId="S::remy.dufresne@hes-so.ch::e71d3cdc-dc28-41c9-8c0c-6bec69a60fdd" providerId="AD" clId="Web-{5768BD47-A22A-EB34-00C8-5F57CB94232E}" dt="2021-11-21T21:23:32.163" v="16" actId="14100"/>
          <ac:picMkLst>
            <pc:docMk/>
            <pc:sldMk cId="211805108" sldId="313"/>
            <ac:picMk id="11" creationId="{1C8690F8-6CA5-46E3-AC76-438F54809CC5}"/>
          </ac:picMkLst>
        </pc:picChg>
        <pc:picChg chg="add mod">
          <ac:chgData name="Dufresne Rémy" userId="S::remy.dufresne@hes-so.ch::e71d3cdc-dc28-41c9-8c0c-6bec69a60fdd" providerId="AD" clId="Web-{5768BD47-A22A-EB34-00C8-5F57CB94232E}" dt="2021-11-21T21:23:43.007" v="18" actId="1076"/>
          <ac:picMkLst>
            <pc:docMk/>
            <pc:sldMk cId="211805108" sldId="313"/>
            <ac:picMk id="12" creationId="{B72EE82E-E421-42E2-92AE-F41D572535BB}"/>
          </ac:picMkLst>
        </pc:picChg>
      </pc:sldChg>
      <pc:sldChg chg="addSp delSp modSp">
        <pc:chgData name="Dufresne Rémy" userId="S::remy.dufresne@hes-so.ch::e71d3cdc-dc28-41c9-8c0c-6bec69a60fdd" providerId="AD" clId="Web-{5768BD47-A22A-EB34-00C8-5F57CB94232E}" dt="2021-11-21T22:05:55.738" v="516" actId="1076"/>
        <pc:sldMkLst>
          <pc:docMk/>
          <pc:sldMk cId="1201363946" sldId="314"/>
        </pc:sldMkLst>
        <pc:spChg chg="add mod">
          <ac:chgData name="Dufresne Rémy" userId="S::remy.dufresne@hes-so.ch::e71d3cdc-dc28-41c9-8c0c-6bec69a60fdd" providerId="AD" clId="Web-{5768BD47-A22A-EB34-00C8-5F57CB94232E}" dt="2021-11-21T22:05:55.738" v="516" actId="1076"/>
          <ac:spMkLst>
            <pc:docMk/>
            <pc:sldMk cId="1201363946" sldId="314"/>
            <ac:spMk id="2" creationId="{BC089C23-6DC8-453E-AACF-9A8B1FE791D2}"/>
          </ac:spMkLst>
        </pc:spChg>
        <pc:spChg chg="add mod">
          <ac:chgData name="Dufresne Rémy" userId="S::remy.dufresne@hes-so.ch::e71d3cdc-dc28-41c9-8c0c-6bec69a60fdd" providerId="AD" clId="Web-{5768BD47-A22A-EB34-00C8-5F57CB94232E}" dt="2021-11-21T22:05:48.363" v="515" actId="1076"/>
          <ac:spMkLst>
            <pc:docMk/>
            <pc:sldMk cId="1201363946" sldId="314"/>
            <ac:spMk id="6" creationId="{0D1E0C77-CFA5-4564-AC46-DF15826C3797}"/>
          </ac:spMkLst>
        </pc:spChg>
        <pc:picChg chg="add del mod">
          <ac:chgData name="Dufresne Rémy" userId="S::remy.dufresne@hes-so.ch::e71d3cdc-dc28-41c9-8c0c-6bec69a60fdd" providerId="AD" clId="Web-{5768BD47-A22A-EB34-00C8-5F57CB94232E}" dt="2021-11-21T21:33:12.911" v="161"/>
          <ac:picMkLst>
            <pc:docMk/>
            <pc:sldMk cId="1201363946" sldId="314"/>
            <ac:picMk id="4" creationId="{F456D0F4-141E-443B-A18B-E4E9C6C3B0D6}"/>
          </ac:picMkLst>
        </pc:picChg>
      </pc:sldChg>
      <pc:sldChg chg="addSp delSp modSp add replId">
        <pc:chgData name="Dufresne Rémy" userId="S::remy.dufresne@hes-so.ch::e71d3cdc-dc28-41c9-8c0c-6bec69a60fdd" providerId="AD" clId="Web-{5768BD47-A22A-EB34-00C8-5F57CB94232E}" dt="2021-11-21T22:05:25.769" v="513" actId="1076"/>
        <pc:sldMkLst>
          <pc:docMk/>
          <pc:sldMk cId="1858734100" sldId="315"/>
        </pc:sldMkLst>
        <pc:spChg chg="add mod">
          <ac:chgData name="Dufresne Rémy" userId="S::remy.dufresne@hes-so.ch::e71d3cdc-dc28-41c9-8c0c-6bec69a60fdd" providerId="AD" clId="Web-{5768BD47-A22A-EB34-00C8-5F57CB94232E}" dt="2021-11-21T22:01:07.734" v="477" actId="1076"/>
          <ac:spMkLst>
            <pc:docMk/>
            <pc:sldMk cId="1858734100" sldId="315"/>
            <ac:spMk id="4" creationId="{03ADEEA6-D61B-4E8A-85EF-26F19FFC07FA}"/>
          </ac:spMkLst>
        </pc:spChg>
        <pc:spChg chg="add mod">
          <ac:chgData name="Dufresne Rémy" userId="S::remy.dufresne@hes-so.ch::e71d3cdc-dc28-41c9-8c0c-6bec69a60fdd" providerId="AD" clId="Web-{5768BD47-A22A-EB34-00C8-5F57CB94232E}" dt="2021-11-21T22:05:21.706" v="512" actId="1076"/>
          <ac:spMkLst>
            <pc:docMk/>
            <pc:sldMk cId="1858734100" sldId="315"/>
            <ac:spMk id="6" creationId="{60D6EEC8-0044-4748-967A-FB726504D67A}"/>
          </ac:spMkLst>
        </pc:spChg>
        <pc:spChg chg="add mod">
          <ac:chgData name="Dufresne Rémy" userId="S::remy.dufresne@hes-so.ch::e71d3cdc-dc28-41c9-8c0c-6bec69a60fdd" providerId="AD" clId="Web-{5768BD47-A22A-EB34-00C8-5F57CB94232E}" dt="2021-11-21T22:05:14.644" v="510" actId="1076"/>
          <ac:spMkLst>
            <pc:docMk/>
            <pc:sldMk cId="1858734100" sldId="315"/>
            <ac:spMk id="8" creationId="{F067C2D0-244C-4478-9443-2F982369F0CD}"/>
          </ac:spMkLst>
        </pc:spChg>
        <pc:picChg chg="add mod">
          <ac:chgData name="Dufresne Rémy" userId="S::remy.dufresne@hes-so.ch::e71d3cdc-dc28-41c9-8c0c-6bec69a60fdd" providerId="AD" clId="Web-{5768BD47-A22A-EB34-00C8-5F57CB94232E}" dt="2021-11-21T22:00:41.952" v="471" actId="1076"/>
          <ac:picMkLst>
            <pc:docMk/>
            <pc:sldMk cId="1858734100" sldId="315"/>
            <ac:picMk id="5" creationId="{07EAA66A-C0F0-44E3-B438-BB1C2E1E7486}"/>
          </ac:picMkLst>
        </pc:picChg>
        <pc:picChg chg="del">
          <ac:chgData name="Dufresne Rémy" userId="S::remy.dufresne@hes-so.ch::e71d3cdc-dc28-41c9-8c0c-6bec69a60fdd" providerId="AD" clId="Web-{5768BD47-A22A-EB34-00C8-5F57CB94232E}" dt="2021-11-21T21:55:26.354" v="402"/>
          <ac:picMkLst>
            <pc:docMk/>
            <pc:sldMk cId="1858734100" sldId="315"/>
            <ac:picMk id="7" creationId="{3840C1F0-132F-46D3-B8ED-7743AFBC34EF}"/>
          </ac:picMkLst>
        </pc:picChg>
        <pc:picChg chg="add mod">
          <ac:chgData name="Dufresne Rémy" userId="S::remy.dufresne@hes-so.ch::e71d3cdc-dc28-41c9-8c0c-6bec69a60fdd" providerId="AD" clId="Web-{5768BD47-A22A-EB34-00C8-5F57CB94232E}" dt="2021-11-21T22:05:25.769" v="513" actId="1076"/>
          <ac:picMkLst>
            <pc:docMk/>
            <pc:sldMk cId="1858734100" sldId="315"/>
            <ac:picMk id="10" creationId="{26FB1FA0-2E52-4C4C-BEA6-34B9E8CDCB20}"/>
          </ac:picMkLst>
        </pc:picChg>
        <pc:picChg chg="add mod">
          <ac:chgData name="Dufresne Rémy" userId="S::remy.dufresne@hes-so.ch::e71d3cdc-dc28-41c9-8c0c-6bec69a60fdd" providerId="AD" clId="Web-{5768BD47-A22A-EB34-00C8-5F57CB94232E}" dt="2021-11-21T22:05:17.878" v="511" actId="1076"/>
          <ac:picMkLst>
            <pc:docMk/>
            <pc:sldMk cId="1858734100" sldId="315"/>
            <ac:picMk id="11" creationId="{58619215-7FF9-478E-96A3-2437CFFF7F5E}"/>
          </ac:picMkLst>
        </pc:picChg>
        <pc:picChg chg="del">
          <ac:chgData name="Dufresne Rémy" userId="S::remy.dufresne@hes-so.ch::e71d3cdc-dc28-41c9-8c0c-6bec69a60fdd" providerId="AD" clId="Web-{5768BD47-A22A-EB34-00C8-5F57CB94232E}" dt="2021-11-21T21:55:27.307" v="403"/>
          <ac:picMkLst>
            <pc:docMk/>
            <pc:sldMk cId="1858734100" sldId="315"/>
            <ac:picMk id="13" creationId="{1756204F-5101-4605-80BA-BD6CF88D82D9}"/>
          </ac:picMkLst>
        </pc:picChg>
      </pc:sldChg>
      <pc:sldChg chg="modSp add replId">
        <pc:chgData name="Dufresne Rémy" userId="S::remy.dufresne@hes-so.ch::e71d3cdc-dc28-41c9-8c0c-6bec69a60fdd" providerId="AD" clId="Web-{5768BD47-A22A-EB34-00C8-5F57CB94232E}" dt="2021-11-21T22:13:20.573" v="638" actId="20577"/>
        <pc:sldMkLst>
          <pc:docMk/>
          <pc:sldMk cId="2865883932" sldId="316"/>
        </pc:sldMkLst>
        <pc:spChg chg="mod">
          <ac:chgData name="Dufresne Rémy" userId="S::remy.dufresne@hes-so.ch::e71d3cdc-dc28-41c9-8c0c-6bec69a60fdd" providerId="AD" clId="Web-{5768BD47-A22A-EB34-00C8-5F57CB94232E}" dt="2021-11-21T22:13:20.573" v="638" actId="20577"/>
          <ac:spMkLst>
            <pc:docMk/>
            <pc:sldMk cId="2865883932" sldId="316"/>
            <ac:spMk id="4" creationId="{7CBB7622-F53E-49B3-84FC-2D781103003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8C90C-A643-41DE-9255-A695154C5EAE}" type="datetimeFigureOut">
              <a:rPr lang="fr-CH" smtClean="0"/>
              <a:t>25.11.2021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EED19-20C3-4065-BB63-2A0D9A7C30F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02464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692E-CD43-4A8B-B82A-C850F10D54DB}" type="datetime1">
              <a:rPr lang="fr-CH" smtClean="0"/>
              <a:t>25.11.2021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9C1-BC06-4C9E-9E28-0C25BDCD3FB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852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3D2D-E90A-4BEE-A386-17B83C983C8C}" type="datetime1">
              <a:rPr lang="fr-CH" smtClean="0"/>
              <a:t>25.11.2021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9C1-BC06-4C9E-9E28-0C25BDCD3FB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279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FE5A-3C5A-42F2-8752-112F6D84BC6E}" type="datetime1">
              <a:rPr lang="fr-CH" smtClean="0"/>
              <a:t>25.11.2021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9C1-BC06-4C9E-9E28-0C25BDCD3FB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8141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0517" y="499038"/>
            <a:ext cx="8390966" cy="10577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C8EA-2FBC-48C9-A25B-D294C4673AC1}" type="datetime1">
              <a:rPr lang="fr-CH" smtClean="0"/>
              <a:t>25.11.2021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9C1-BC06-4C9E-9E28-0C25BDCD3FB3}" type="slidenum">
              <a:rPr lang="fr-CH" smtClean="0"/>
              <a:t>‹#›</a:t>
            </a:fld>
            <a:endParaRPr lang="fr-CH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3" t="22140" r="22411" b="23957"/>
          <a:stretch/>
        </p:blipFill>
        <p:spPr>
          <a:xfrm>
            <a:off x="9982200" y="0"/>
            <a:ext cx="2034988" cy="92086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t="23891" r="22206" b="24602"/>
          <a:stretch/>
        </p:blipFill>
        <p:spPr>
          <a:xfrm>
            <a:off x="107575" y="5654"/>
            <a:ext cx="1792942" cy="80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8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11A9-7A6E-4E0D-9435-AE39B7D41BEF}" type="datetime1">
              <a:rPr lang="fr-CH" smtClean="0"/>
              <a:t>25.11.2021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9C1-BC06-4C9E-9E28-0C25BDCD3FB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6325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00CF-C52B-4A4E-9984-53AE5E057786}" type="datetime1">
              <a:rPr lang="fr-CH" smtClean="0"/>
              <a:t>25.11.2021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9C1-BC06-4C9E-9E28-0C25BDCD3FB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5817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77B4-B12B-4201-B39E-2FD71B734DE0}" type="datetime1">
              <a:rPr lang="fr-CH" smtClean="0"/>
              <a:t>25.11.2021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9C1-BC06-4C9E-9E28-0C25BDCD3FB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7866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ED43-706F-4F58-857F-BCABCC3E49AC}" type="datetime1">
              <a:rPr lang="fr-CH" smtClean="0"/>
              <a:t>25.11.2021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9C1-BC06-4C9E-9E28-0C25BDCD3FB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5314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F4C9-F5ED-4BFD-9E4D-A0CC03DA473B}" type="datetime1">
              <a:rPr lang="fr-CH" smtClean="0"/>
              <a:t>25.11.2021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9C1-BC06-4C9E-9E28-0C25BDCD3FB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5106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9F84-74BC-4CE9-A5F3-E23D1F10C005}" type="datetime1">
              <a:rPr lang="fr-CH" smtClean="0"/>
              <a:t>25.11.2021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9C1-BC06-4C9E-9E28-0C25BDCD3FB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682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B367-2D9D-4713-8B03-34F47ABFC8CE}" type="datetime1">
              <a:rPr lang="fr-CH" smtClean="0"/>
              <a:t>25.11.2021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9C1-BC06-4C9E-9E28-0C25BDCD3FB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0308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2AEBF-BAC5-4186-BBFE-2EE36276FC35}" type="datetime1">
              <a:rPr lang="fr-CH" smtClean="0"/>
              <a:t>25.11.2021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A59C1-BC06-4C9E-9E28-0C25BDCD3FB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0940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reseau-ecoles21.ch/sante/ecole-en-sant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u-ecoles21.ch/sante/ecole-en-sant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1501" y="966017"/>
            <a:ext cx="8209527" cy="4117396"/>
          </a:xfrm>
        </p:spPr>
        <p:txBody>
          <a:bodyPr>
            <a:noAutofit/>
          </a:bodyPr>
          <a:lstStyle/>
          <a:p>
            <a:pPr algn="ctr"/>
            <a:br>
              <a:rPr lang="fr-CH" sz="4000" b="1" dirty="0"/>
            </a:br>
            <a:r>
              <a:rPr lang="fr-CH" sz="4000" b="1" dirty="0">
                <a:solidFill>
                  <a:srgbClr val="FF0000"/>
                </a:solidFill>
              </a:rPr>
              <a:t>Assemblée générale de l’</a:t>
            </a:r>
            <a:r>
              <a:rPr lang="fr-CH" sz="4000" b="1" dirty="0" err="1">
                <a:solidFill>
                  <a:srgbClr val="FF0000"/>
                </a:solidFill>
              </a:rPr>
              <a:t>APHEVs</a:t>
            </a:r>
            <a:br>
              <a:rPr lang="fr-CH" sz="4000" b="1" dirty="0"/>
            </a:br>
            <a:r>
              <a:rPr lang="fr-CH" sz="2800" i="1" dirty="0"/>
              <a:t>Association du personnel des Hautes Ecoles du Valais</a:t>
            </a:r>
            <a:br>
              <a:rPr lang="fr-CH" sz="2800" i="1" dirty="0"/>
            </a:br>
            <a:r>
              <a:rPr lang="fr-CH" sz="2800" i="1" dirty="0"/>
              <a:t>25 </a:t>
            </a:r>
            <a:r>
              <a:rPr lang="fr-CH" sz="2400" i="1" dirty="0"/>
              <a:t>novembre 2021</a:t>
            </a:r>
            <a:br>
              <a:rPr lang="fr-CH" sz="3200" i="1" dirty="0"/>
            </a:br>
            <a:br>
              <a:rPr lang="fr-CH" sz="3200" i="1" dirty="0"/>
            </a:br>
            <a:r>
              <a:rPr lang="fr-CH" sz="4000" b="1" dirty="0" err="1">
                <a:solidFill>
                  <a:srgbClr val="FF0000"/>
                </a:solidFill>
              </a:rPr>
              <a:t>Generalversammlung</a:t>
            </a:r>
            <a:r>
              <a:rPr lang="fr-CH" sz="4000" b="1" dirty="0">
                <a:solidFill>
                  <a:srgbClr val="FF0000"/>
                </a:solidFill>
              </a:rPr>
              <a:t> des </a:t>
            </a:r>
            <a:r>
              <a:rPr lang="fr-CH" sz="4000" b="1" dirty="0" err="1">
                <a:solidFill>
                  <a:srgbClr val="FF0000"/>
                </a:solidFill>
              </a:rPr>
              <a:t>VePWH</a:t>
            </a:r>
            <a:br>
              <a:rPr lang="fr-CH" sz="4000" b="1" dirty="0"/>
            </a:br>
            <a:r>
              <a:rPr lang="fr-CH" sz="2800" i="1" dirty="0" err="1"/>
              <a:t>Verband</a:t>
            </a:r>
            <a:r>
              <a:rPr lang="fr-CH" sz="2800" i="1" dirty="0"/>
              <a:t> des </a:t>
            </a:r>
            <a:r>
              <a:rPr lang="fr-CH" sz="2800" i="1" dirty="0" err="1"/>
              <a:t>Personals</a:t>
            </a:r>
            <a:r>
              <a:rPr lang="fr-CH" sz="2800" i="1" dirty="0"/>
              <a:t> der </a:t>
            </a:r>
            <a:r>
              <a:rPr lang="fr-CH" sz="2800" i="1" dirty="0" err="1"/>
              <a:t>Walliser</a:t>
            </a:r>
            <a:r>
              <a:rPr lang="fr-CH" sz="2800" i="1" dirty="0"/>
              <a:t> </a:t>
            </a:r>
            <a:r>
              <a:rPr lang="fr-CH" sz="2800" i="1" dirty="0" err="1"/>
              <a:t>Hochschulen</a:t>
            </a:r>
            <a:br>
              <a:rPr lang="fr-CH" sz="2800" i="1" dirty="0"/>
            </a:br>
            <a:r>
              <a:rPr lang="fr-CH" sz="2800" i="1" dirty="0"/>
              <a:t>25. </a:t>
            </a:r>
            <a:r>
              <a:rPr lang="fr-CH" sz="2400" i="1" dirty="0" err="1"/>
              <a:t>November</a:t>
            </a:r>
            <a:r>
              <a:rPr lang="fr-CH" sz="2400" i="1" dirty="0"/>
              <a:t> 2021</a:t>
            </a:r>
            <a:br>
              <a:rPr lang="fr-CH" sz="4000" b="1" dirty="0"/>
            </a:br>
            <a:endParaRPr lang="fr-CH" sz="4000"/>
          </a:p>
        </p:txBody>
      </p:sp>
    </p:spTree>
    <p:extLst>
      <p:ext uri="{BB962C8B-B14F-4D97-AF65-F5344CB8AC3E}">
        <p14:creationId xmlns:p14="http://schemas.microsoft.com/office/powerpoint/2010/main" val="4257454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332656"/>
            <a:ext cx="8229600" cy="1786210"/>
          </a:xfrm>
        </p:spPr>
        <p:txBody>
          <a:bodyPr>
            <a:normAutofit/>
          </a:bodyPr>
          <a:lstStyle/>
          <a:p>
            <a:r>
              <a:rPr lang="fr-CH" sz="2800"/>
              <a:t>				</a:t>
            </a:r>
            <a:br>
              <a:rPr lang="fr-CH" sz="2800"/>
            </a:br>
            <a:br>
              <a:rPr lang="fr-CH" sz="2800"/>
            </a:br>
            <a:r>
              <a:rPr lang="fr-CH" sz="2800"/>
              <a:t>Compte d’exploitation du 01.01.2020 au 31.12.2020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91544" y="2276872"/>
            <a:ext cx="8496944" cy="42484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CH" sz="1700" b="1"/>
              <a:t>     MOUVEMENTS			RENTREES		DEPENSES		   SOLDE</a:t>
            </a:r>
          </a:p>
          <a:p>
            <a:pPr marL="179388" indent="-179388">
              <a:tabLst>
                <a:tab pos="179388" algn="l"/>
              </a:tabLst>
            </a:pPr>
            <a:r>
              <a:rPr lang="fr-CH" sz="1700" b="1"/>
              <a:t>Solde mars 2020 (31.03.2020):		            				179’845.00</a:t>
            </a:r>
          </a:p>
          <a:p>
            <a:pPr marL="179388" indent="-179388">
              <a:tabLst>
                <a:tab pos="179388" algn="l"/>
              </a:tabLst>
            </a:pPr>
            <a:r>
              <a:rPr lang="fr-CH" sz="1700"/>
              <a:t>Cotisations 2020			54’208.00			                  </a:t>
            </a:r>
          </a:p>
          <a:p>
            <a:pPr marL="179388" indent="-179388">
              <a:tabLst>
                <a:tab pos="179388" algn="l"/>
              </a:tabLst>
            </a:pPr>
            <a:r>
              <a:rPr lang="fr-CH" sz="1700"/>
              <a:t>Intérêts du compte bancaire		37.70			                  		</a:t>
            </a:r>
          </a:p>
          <a:p>
            <a:pPr marL="179388" indent="-179388">
              <a:tabLst>
                <a:tab pos="179388" algn="l"/>
              </a:tabLst>
            </a:pPr>
            <a:r>
              <a:rPr lang="fr-CH" sz="1700"/>
              <a:t>Frais divers (site internet, affiches, apéro AG,                                                                                                              cadeau, soupers comité, …)	  			516.00</a:t>
            </a:r>
          </a:p>
          <a:p>
            <a:pPr marL="179388" indent="-179388">
              <a:tabLst>
                <a:tab pos="179388" algn="l"/>
              </a:tabLst>
            </a:pPr>
            <a:r>
              <a:rPr lang="fr-CH" sz="1700"/>
              <a:t>Défraiement annuel de la présidente 2020			6’000</a:t>
            </a:r>
            <a:r>
              <a:rPr lang="fr-CH" sz="1700" b="1"/>
              <a:t>	</a:t>
            </a:r>
          </a:p>
          <a:p>
            <a:pPr marL="179388" indent="-179388">
              <a:tabLst>
                <a:tab pos="179388" algn="l"/>
              </a:tabLst>
            </a:pPr>
            <a:r>
              <a:rPr lang="fr-CH" sz="1700"/>
              <a:t>Défraiement des membres du comité 2020			8’112.80</a:t>
            </a:r>
            <a:endParaRPr lang="fr-CH" sz="1700" b="1"/>
          </a:p>
          <a:p>
            <a:pPr marL="179388" indent="-179388">
              <a:tabLst>
                <a:tab pos="179388" algn="l"/>
              </a:tabLst>
            </a:pPr>
            <a:r>
              <a:rPr lang="fr-CH" sz="1700"/>
              <a:t>Cotisations FRAP 2020</a:t>
            </a:r>
            <a:r>
              <a:rPr lang="fr-CH" sz="1700" b="1"/>
              <a:t>	</a:t>
            </a:r>
            <a:r>
              <a:rPr lang="fr-CH" sz="1700"/>
              <a:t>				6’000</a:t>
            </a:r>
          </a:p>
          <a:p>
            <a:pPr marL="0" indent="0">
              <a:buNone/>
              <a:tabLst>
                <a:tab pos="179388" algn="l"/>
              </a:tabLst>
            </a:pPr>
            <a:r>
              <a:rPr lang="fr-CH" sz="1700"/>
              <a:t>				</a:t>
            </a:r>
          </a:p>
          <a:p>
            <a:pPr marL="179388" indent="-179388">
              <a:tabLst>
                <a:tab pos="179388" algn="l"/>
              </a:tabLst>
            </a:pPr>
            <a:endParaRPr lang="fr-CH" sz="1700"/>
          </a:p>
          <a:p>
            <a:pPr marL="179388" indent="-179388">
              <a:buNone/>
              <a:tabLst>
                <a:tab pos="179388" algn="l"/>
              </a:tabLst>
            </a:pPr>
            <a:endParaRPr lang="fr-CH" sz="1700"/>
          </a:p>
          <a:p>
            <a:pPr marL="179388" indent="-179388">
              <a:tabLst>
                <a:tab pos="179388" algn="l"/>
              </a:tabLst>
            </a:pPr>
            <a:r>
              <a:rPr lang="fr-CH" sz="1700" b="1"/>
              <a:t>Totaux:				54’245.70	                  	20’628.80</a:t>
            </a:r>
            <a:r>
              <a:rPr lang="fr-CH" sz="1700"/>
              <a:t>	</a:t>
            </a:r>
            <a:r>
              <a:rPr lang="fr-CH" sz="1700" i="1"/>
              <a:t>  	</a:t>
            </a:r>
          </a:p>
          <a:p>
            <a:pPr marL="179388" indent="-179388">
              <a:buNone/>
              <a:tabLst>
                <a:tab pos="179388" algn="l"/>
              </a:tabLst>
            </a:pPr>
            <a:r>
              <a:rPr lang="fr-CH" sz="1700" b="1"/>
              <a:t>     </a:t>
            </a:r>
            <a:r>
              <a:rPr lang="fr-CH" sz="1800" b="1"/>
              <a:t>Bénéfice 2020: </a:t>
            </a:r>
            <a:r>
              <a:rPr lang="fr-CH" sz="1700" b="1"/>
              <a:t>	 		    				33’616.90</a:t>
            </a:r>
          </a:p>
          <a:p>
            <a:pPr marL="179388" indent="-179388">
              <a:buNone/>
              <a:tabLst>
                <a:tab pos="179388" algn="l"/>
              </a:tabLst>
            </a:pPr>
            <a:r>
              <a:rPr lang="fr-CH" sz="1700" b="1"/>
              <a:t>	Solde final à la fin de l’exercice au 31.12.2020 :		            		</a:t>
            </a:r>
            <a:r>
              <a:rPr lang="fr-CH" sz="1700" b="1" u="sng"/>
              <a:t>213’461.90</a:t>
            </a:r>
          </a:p>
          <a:p>
            <a:pPr marL="179388" indent="-179388">
              <a:buNone/>
              <a:tabLst>
                <a:tab pos="179388" algn="l"/>
              </a:tabLst>
            </a:pPr>
            <a:r>
              <a:rPr lang="fr-CH" sz="170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r>
              <a:rPr lang="fr-CH" sz="1800">
                <a:solidFill>
                  <a:srgbClr val="FF0000"/>
                </a:solidFill>
              </a:rPr>
              <a:t>       </a:t>
            </a:r>
            <a:endParaRPr lang="fr-CH" sz="1700" b="1">
              <a:solidFill>
                <a:srgbClr val="FF0000"/>
              </a:solidFill>
            </a:endParaRPr>
          </a:p>
          <a:p>
            <a:endParaRPr lang="fr-CH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23792"/>
            <a:ext cx="2483768" cy="144930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-12552"/>
            <a:ext cx="2524912" cy="147331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A4BB96-F406-44DE-A432-0898606C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9C1-BC06-4C9E-9E28-0C25BDCD3FB3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58369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66130"/>
          </a:xfrm>
        </p:spPr>
        <p:txBody>
          <a:bodyPr>
            <a:normAutofit/>
          </a:bodyPr>
          <a:lstStyle/>
          <a:p>
            <a:br>
              <a:rPr lang="fr-CH" sz="2800"/>
            </a:br>
            <a:r>
              <a:rPr lang="fr-CH" sz="2800"/>
              <a:t>Comparatif comptes 2018 - 2019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BD28EFD0-A140-4C79-847F-E816C84CAD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1" y="1340769"/>
          <a:ext cx="8435277" cy="531409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573474">
                  <a:extLst>
                    <a:ext uri="{9D8B030D-6E8A-4147-A177-3AD203B41FA5}">
                      <a16:colId xmlns:a16="http://schemas.microsoft.com/office/drawing/2014/main" val="1829576205"/>
                    </a:ext>
                  </a:extLst>
                </a:gridCol>
                <a:gridCol w="1608422">
                  <a:extLst>
                    <a:ext uri="{9D8B030D-6E8A-4147-A177-3AD203B41FA5}">
                      <a16:colId xmlns:a16="http://schemas.microsoft.com/office/drawing/2014/main" val="2914097568"/>
                    </a:ext>
                  </a:extLst>
                </a:gridCol>
                <a:gridCol w="2754026">
                  <a:extLst>
                    <a:ext uri="{9D8B030D-6E8A-4147-A177-3AD203B41FA5}">
                      <a16:colId xmlns:a16="http://schemas.microsoft.com/office/drawing/2014/main" val="1321501531"/>
                    </a:ext>
                  </a:extLst>
                </a:gridCol>
                <a:gridCol w="1499355">
                  <a:extLst>
                    <a:ext uri="{9D8B030D-6E8A-4147-A177-3AD203B41FA5}">
                      <a16:colId xmlns:a16="http://schemas.microsoft.com/office/drawing/2014/main" val="2065936588"/>
                    </a:ext>
                  </a:extLst>
                </a:gridCol>
              </a:tblGrid>
              <a:tr h="298912">
                <a:tc gridSpan="2">
                  <a:txBody>
                    <a:bodyPr/>
                    <a:lstStyle/>
                    <a:p>
                      <a:pPr algn="ctr"/>
                      <a:r>
                        <a:rPr lang="fr-CH" sz="1200"/>
                        <a:t>2018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H" sz="1200"/>
                        <a:t>2019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975581"/>
                  </a:ext>
                </a:extLst>
              </a:tr>
              <a:tr h="1137084">
                <a:tc>
                  <a:txBody>
                    <a:bodyPr/>
                    <a:lstStyle/>
                    <a:p>
                      <a:r>
                        <a:rPr lang="fr-CH" sz="1200"/>
                        <a:t>Rentrées 2018: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200"/>
                        <a:t>Cotisations 2018: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200"/>
                        <a:t>Intérêts du compte bancaire: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200"/>
                        <a:t>Cotisations APEVAL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H" sz="1200" b="1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H" sz="1200" b="1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20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/>
                        <a:t>40’611.50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/>
                        <a:t>37.05</a:t>
                      </a:r>
                      <a:endParaRPr lang="fr-CH" sz="1200" b="1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/>
                        <a:t>10’000</a:t>
                      </a:r>
                      <a:endParaRPr lang="fr-CH" sz="1200" b="1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200" b="1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b="1"/>
                        <a:t>50’648.55</a:t>
                      </a:r>
                      <a:endParaRPr lang="fr-CH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/>
                        <a:t>Rentrées 2019: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200"/>
                        <a:t>Cotisations 2019: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200"/>
                        <a:t>Intérêts du compte bancaire: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H" sz="1200" b="1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H" sz="1200" b="1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H" sz="1200" b="1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20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/>
                        <a:t>50’276.00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/>
                        <a:t>38.20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200" b="1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200" b="1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b="1"/>
                        <a:t>50’314.20</a:t>
                      </a:r>
                      <a:endParaRPr lang="fr-CH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942465"/>
                  </a:ext>
                </a:extLst>
              </a:tr>
              <a:tr h="3061379">
                <a:tc>
                  <a:txBody>
                    <a:bodyPr/>
                    <a:lstStyle/>
                    <a:p>
                      <a:r>
                        <a:rPr lang="fr-CH" sz="1200"/>
                        <a:t>Dépenses 2018:</a:t>
                      </a:r>
                    </a:p>
                    <a:p>
                      <a:pPr marL="263525" indent="-263525">
                        <a:buFont typeface="Arial" panose="020B0604020202020204" pitchFamily="34" charset="0"/>
                        <a:buChar char="•"/>
                      </a:pPr>
                      <a:r>
                        <a:rPr lang="fr-CH" sz="1200"/>
                        <a:t>Frais divers (site internet, affiches, apéro AG,                                                                                                              cadeau, soupers comité, …)</a:t>
                      </a:r>
                    </a:p>
                    <a:p>
                      <a:pPr marL="263525" indent="-263525">
                        <a:buFont typeface="Arial" panose="020B0604020202020204" pitchFamily="34" charset="0"/>
                        <a:buChar char="•"/>
                      </a:pPr>
                      <a:r>
                        <a:rPr lang="fr-CH" sz="1200"/>
                        <a:t>Défraiement annuel de la présidente 2018</a:t>
                      </a:r>
                    </a:p>
                    <a:p>
                      <a:pPr marL="263525" indent="-263525">
                        <a:buFont typeface="Arial" panose="020B0604020202020204" pitchFamily="34" charset="0"/>
                        <a:buChar char="•"/>
                      </a:pPr>
                      <a:r>
                        <a:rPr lang="fr-CH" sz="1200"/>
                        <a:t>Défraiement des membres du comité 2018</a:t>
                      </a:r>
                    </a:p>
                    <a:p>
                      <a:pPr marL="263525" indent="-263525">
                        <a:buFont typeface="Arial" panose="020B0604020202020204" pitchFamily="34" charset="0"/>
                        <a:buChar char="•"/>
                      </a:pPr>
                      <a:r>
                        <a:rPr lang="fr-CH" sz="1200"/>
                        <a:t>Cotisations FAP 2018</a:t>
                      </a:r>
                    </a:p>
                    <a:p>
                      <a:pPr marL="263525" indent="-263525">
                        <a:buFont typeface="Arial" panose="020B0604020202020204" pitchFamily="34" charset="0"/>
                        <a:buChar char="•"/>
                      </a:pPr>
                      <a:r>
                        <a:rPr lang="fr-CH" sz="1200"/>
                        <a:t>Derniers paiements AEPS (mi-mai-   juin 2018): défraiements comité, apéro AG 2018, cadeau président</a:t>
                      </a:r>
                    </a:p>
                    <a:p>
                      <a:pPr marL="263525" indent="-263525">
                        <a:buFont typeface="Arial" panose="020B0604020202020204" pitchFamily="34" charset="0"/>
                        <a:buChar char="•"/>
                      </a:pPr>
                      <a:r>
                        <a:rPr lang="fr-CH" sz="1200"/>
                        <a:t>Nouveau logo APHEVs</a:t>
                      </a:r>
                    </a:p>
                    <a:p>
                      <a:pPr marL="263525" indent="-263525">
                        <a:buFont typeface="Arial" panose="020B0604020202020204" pitchFamily="34" charset="0"/>
                        <a:buChar char="•"/>
                      </a:pPr>
                      <a:r>
                        <a:rPr lang="fr-CH" sz="1200"/>
                        <a:t>Protection juridique (2018)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H" sz="1200" b="1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H" sz="1200" b="1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200"/>
                    </a:p>
                    <a:p>
                      <a:endParaRPr lang="fr-CH" sz="1200"/>
                    </a:p>
                    <a:p>
                      <a:endParaRPr lang="fr-CH" sz="1200"/>
                    </a:p>
                    <a:p>
                      <a:r>
                        <a:rPr lang="fr-CH" sz="1200"/>
                        <a:t>4’551.60</a:t>
                      </a:r>
                    </a:p>
                    <a:p>
                      <a:endParaRPr lang="fr-CH" sz="1200"/>
                    </a:p>
                    <a:p>
                      <a:r>
                        <a:rPr lang="fr-CH" sz="1200"/>
                        <a:t>6’000.00</a:t>
                      </a:r>
                    </a:p>
                    <a:p>
                      <a:endParaRPr lang="fr-CH" sz="1200"/>
                    </a:p>
                    <a:p>
                      <a:r>
                        <a:rPr lang="fr-CH" sz="1200"/>
                        <a:t>8’000.20</a:t>
                      </a:r>
                    </a:p>
                    <a:p>
                      <a:r>
                        <a:rPr lang="fr-CH" sz="1200"/>
                        <a:t>7’200.00</a:t>
                      </a:r>
                    </a:p>
                    <a:p>
                      <a:endParaRPr lang="fr-CH" sz="1200"/>
                    </a:p>
                    <a:p>
                      <a:endParaRPr lang="fr-CH" sz="120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/>
                        <a:t>3’679.10</a:t>
                      </a:r>
                    </a:p>
                    <a:p>
                      <a:r>
                        <a:rPr lang="fr-CH" sz="1200"/>
                        <a:t>1’300.00</a:t>
                      </a:r>
                    </a:p>
                    <a:p>
                      <a:r>
                        <a:rPr lang="fr-CH" sz="1200" b="0"/>
                        <a:t>5’400.00</a:t>
                      </a:r>
                    </a:p>
                    <a:p>
                      <a:endParaRPr lang="fr-CH" sz="1200" b="1"/>
                    </a:p>
                    <a:p>
                      <a:r>
                        <a:rPr lang="fr-CH" sz="1200" b="1"/>
                        <a:t>36’130.90</a:t>
                      </a:r>
                      <a:endParaRPr lang="fr-CH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/>
                        <a:t>Dépenses 2019: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200"/>
                        <a:t>Frais divers (site internet, affiches, apéro AG,                                                                                                              cadeau, soupers comité, …)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200"/>
                        <a:t>Défraiement annuel de la présidente 2019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200"/>
                        <a:t>Défraiement des membres du comité 2019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200"/>
                        <a:t>Cotisations FRAP 2019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H" sz="1200" b="1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H" sz="1200" b="1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H" sz="1200" b="1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H" sz="1200" b="1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H" sz="1200" b="1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H" sz="1200" b="1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H" sz="1200" b="1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200"/>
                    </a:p>
                    <a:p>
                      <a:endParaRPr lang="fr-CH" sz="1200"/>
                    </a:p>
                    <a:p>
                      <a:endParaRPr lang="fr-CH" sz="1200"/>
                    </a:p>
                    <a:p>
                      <a:r>
                        <a:rPr lang="fr-CH" sz="1200"/>
                        <a:t>5’605.50</a:t>
                      </a:r>
                    </a:p>
                    <a:p>
                      <a:endParaRPr lang="fr-CH" sz="1200"/>
                    </a:p>
                    <a:p>
                      <a:r>
                        <a:rPr lang="fr-CH" sz="1200"/>
                        <a:t>6’000.00</a:t>
                      </a:r>
                    </a:p>
                    <a:p>
                      <a:endParaRPr lang="fr-CH" sz="1200"/>
                    </a:p>
                    <a:p>
                      <a:r>
                        <a:rPr lang="fr-CH" sz="1200"/>
                        <a:t>7’598.20</a:t>
                      </a:r>
                    </a:p>
                    <a:p>
                      <a:r>
                        <a:rPr lang="fr-CH" sz="1200"/>
                        <a:t>6’000.00</a:t>
                      </a:r>
                    </a:p>
                    <a:p>
                      <a:endParaRPr lang="fr-CH" sz="1200" b="1"/>
                    </a:p>
                    <a:p>
                      <a:endParaRPr lang="fr-CH" sz="1200" b="1"/>
                    </a:p>
                    <a:p>
                      <a:endParaRPr lang="fr-CH" sz="1200" b="1"/>
                    </a:p>
                    <a:p>
                      <a:endParaRPr lang="fr-CH" sz="1200" b="1"/>
                    </a:p>
                    <a:p>
                      <a:endParaRPr lang="fr-CH" sz="1200" b="1"/>
                    </a:p>
                    <a:p>
                      <a:endParaRPr lang="fr-CH" sz="1200" b="1"/>
                    </a:p>
                    <a:p>
                      <a:r>
                        <a:rPr lang="fr-CH" sz="1200" b="1"/>
                        <a:t>25’203.70</a:t>
                      </a:r>
                      <a:endParaRPr lang="fr-CH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132682"/>
                  </a:ext>
                </a:extLst>
              </a:tr>
              <a:tr h="307879">
                <a:tc>
                  <a:txBody>
                    <a:bodyPr/>
                    <a:lstStyle/>
                    <a:p>
                      <a:r>
                        <a:rPr lang="fr-CH" sz="1200" b="1"/>
                        <a:t>Bénéfice 2018</a:t>
                      </a:r>
                      <a:endParaRPr lang="fr-CH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b="1"/>
                        <a:t>14’517.65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b="1"/>
                        <a:t>Bénéfice 2019 </a:t>
                      </a:r>
                      <a:endParaRPr lang="fr-CH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b="1"/>
                        <a:t>25’110.50</a:t>
                      </a:r>
                      <a:endParaRPr lang="fr-CH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724685"/>
                  </a:ext>
                </a:extLst>
              </a:tr>
              <a:tr h="437340">
                <a:tc>
                  <a:txBody>
                    <a:bodyPr/>
                    <a:lstStyle/>
                    <a:p>
                      <a:r>
                        <a:rPr lang="fr-CH" sz="1200" b="1"/>
                        <a:t> Solde final à la fin de l’exercice, mi-mai 2019 (22.05.2019):</a:t>
                      </a:r>
                      <a:endParaRPr lang="fr-CH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b="1" u="sng"/>
                        <a:t>154’734.50</a:t>
                      </a:r>
                      <a:endParaRPr lang="fr-CH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b="1"/>
                        <a:t>Solde final à la fin de l’exercice, mars 2020 (31.03.2020)</a:t>
                      </a:r>
                      <a:endParaRPr lang="fr-CH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b="1" u="sng"/>
                        <a:t>179’845.00</a:t>
                      </a:r>
                      <a:endParaRPr lang="fr-CH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126484"/>
                  </a:ext>
                </a:extLst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23794"/>
            <a:ext cx="1547664" cy="8129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408" y="-12551"/>
            <a:ext cx="1547664" cy="81292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2D583BA-D4B6-425E-8FB9-80933B006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9C1-BC06-4C9E-9E28-0C25BDCD3FB3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23223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66130"/>
          </a:xfrm>
        </p:spPr>
        <p:txBody>
          <a:bodyPr>
            <a:normAutofit/>
          </a:bodyPr>
          <a:lstStyle/>
          <a:p>
            <a:br>
              <a:rPr lang="fr-CH" sz="2800"/>
            </a:br>
            <a:r>
              <a:rPr lang="fr-CH" sz="2800"/>
              <a:t>Comparatif comptes 2019 - 2020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BD28EFD0-A140-4C79-847F-E816C84CAD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340769"/>
          <a:ext cx="8229600" cy="501355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125241">
                  <a:extLst>
                    <a:ext uri="{9D8B030D-6E8A-4147-A177-3AD203B41FA5}">
                      <a16:colId xmlns:a16="http://schemas.microsoft.com/office/drawing/2014/main" val="1321501531"/>
                    </a:ext>
                  </a:extLst>
                </a:gridCol>
                <a:gridCol w="989559">
                  <a:extLst>
                    <a:ext uri="{9D8B030D-6E8A-4147-A177-3AD203B41FA5}">
                      <a16:colId xmlns:a16="http://schemas.microsoft.com/office/drawing/2014/main" val="2065936588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3367187926"/>
                    </a:ext>
                  </a:extLst>
                </a:gridCol>
                <a:gridCol w="946448">
                  <a:extLst>
                    <a:ext uri="{9D8B030D-6E8A-4147-A177-3AD203B41FA5}">
                      <a16:colId xmlns:a16="http://schemas.microsoft.com/office/drawing/2014/main" val="4215487870"/>
                    </a:ext>
                  </a:extLst>
                </a:gridCol>
              </a:tblGrid>
              <a:tr h="298912">
                <a:tc gridSpan="2">
                  <a:txBody>
                    <a:bodyPr/>
                    <a:lstStyle/>
                    <a:p>
                      <a:pPr algn="ctr"/>
                      <a:r>
                        <a:rPr lang="fr-CH" sz="1200"/>
                        <a:t>2019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H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975581"/>
                  </a:ext>
                </a:extLst>
              </a:tr>
              <a:tr h="1137084">
                <a:tc>
                  <a:txBody>
                    <a:bodyPr/>
                    <a:lstStyle/>
                    <a:p>
                      <a:r>
                        <a:rPr lang="fr-CH" sz="1200"/>
                        <a:t>Rentrées 2019: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200"/>
                        <a:t>Cotisations 2019: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200"/>
                        <a:t>Intérêts du compte bancaire: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H" sz="1200" b="1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H" sz="1200" b="1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H" sz="1200" b="1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20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/>
                        <a:t>50’276.00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/>
                        <a:t>38.20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200" b="1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200" b="1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b="1"/>
                        <a:t>50’314.20</a:t>
                      </a:r>
                      <a:endParaRPr lang="fr-CH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/>
                        <a:t>Rentrées 2020: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200"/>
                        <a:t>Cotisations 2020: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200"/>
                        <a:t>Intérêts du compte bancaire: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H" sz="1200" b="1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H" sz="1200" b="1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H" sz="1200" b="1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20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/>
                        <a:t>54’208.00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/>
                        <a:t>37.70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20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20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b="1"/>
                        <a:t>54’245.70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942465"/>
                  </a:ext>
                </a:extLst>
              </a:tr>
              <a:tr h="2760839">
                <a:tc>
                  <a:txBody>
                    <a:bodyPr/>
                    <a:lstStyle/>
                    <a:p>
                      <a:r>
                        <a:rPr lang="fr-CH" sz="1200"/>
                        <a:t>Dépenses 2019: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200"/>
                        <a:t>Frais divers (site internet, affiches, apéro AG,                                                                                                              cadeau, soupers comité, …)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200"/>
                        <a:t>Défraiement annuel de la présidente 2019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200"/>
                        <a:t>Défraiement des membres du comité 2019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200"/>
                        <a:t>Cotisations FRAP 2019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H" sz="1200" b="1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H" sz="1200" b="1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H" sz="1200" b="1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H" sz="1200" b="1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H" sz="1200" b="1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H" sz="1200" b="1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H" sz="1200" b="1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200"/>
                    </a:p>
                    <a:p>
                      <a:endParaRPr lang="fr-CH" sz="1200"/>
                    </a:p>
                    <a:p>
                      <a:endParaRPr lang="fr-CH" sz="1200"/>
                    </a:p>
                    <a:p>
                      <a:r>
                        <a:rPr lang="fr-CH" sz="1200"/>
                        <a:t>5’605.50</a:t>
                      </a:r>
                    </a:p>
                    <a:p>
                      <a:r>
                        <a:rPr lang="fr-CH" sz="1200"/>
                        <a:t>6’000.00</a:t>
                      </a:r>
                    </a:p>
                    <a:p>
                      <a:r>
                        <a:rPr lang="fr-CH" sz="1200"/>
                        <a:t>7’598.20</a:t>
                      </a:r>
                    </a:p>
                    <a:p>
                      <a:r>
                        <a:rPr lang="fr-CH" sz="1200"/>
                        <a:t>6’000.00</a:t>
                      </a:r>
                    </a:p>
                    <a:p>
                      <a:endParaRPr lang="fr-CH" sz="1200" b="1"/>
                    </a:p>
                    <a:p>
                      <a:endParaRPr lang="fr-CH" sz="1200" b="1"/>
                    </a:p>
                    <a:p>
                      <a:endParaRPr lang="fr-CH" sz="1200" b="1"/>
                    </a:p>
                    <a:p>
                      <a:endParaRPr lang="fr-CH" sz="1200" b="1"/>
                    </a:p>
                    <a:p>
                      <a:endParaRPr lang="fr-CH" sz="1200" b="1"/>
                    </a:p>
                    <a:p>
                      <a:endParaRPr lang="fr-CH" sz="1200" b="1"/>
                    </a:p>
                    <a:p>
                      <a:r>
                        <a:rPr lang="fr-CH" sz="1200" b="1"/>
                        <a:t>25’203.70</a:t>
                      </a:r>
                      <a:endParaRPr lang="fr-CH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/>
                        <a:t>Dépenses 2020: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200"/>
                        <a:t>Frais divers (site internet, affiches, apéro AG,                                                                                                              cadeau, soupers comité, …)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200"/>
                        <a:t>Défraiement annuel de la présidente 2020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200"/>
                        <a:t>Défraiement des membres du comité 2020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200"/>
                        <a:t>Cotisations FRAP 2020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H" sz="1200" b="1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H" sz="1200" b="1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H" sz="1200" b="1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H" sz="1200" b="1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H" sz="1200" b="1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H" sz="1200" b="1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H" sz="1200" b="1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200"/>
                    </a:p>
                    <a:p>
                      <a:endParaRPr lang="fr-CH" sz="1200"/>
                    </a:p>
                    <a:p>
                      <a:endParaRPr lang="fr-CH" sz="1200"/>
                    </a:p>
                    <a:p>
                      <a:r>
                        <a:rPr lang="fr-CH" sz="1200"/>
                        <a:t>516.00</a:t>
                      </a:r>
                    </a:p>
                    <a:p>
                      <a:r>
                        <a:rPr lang="fr-CH" sz="1200"/>
                        <a:t>6’000.00</a:t>
                      </a:r>
                    </a:p>
                    <a:p>
                      <a:r>
                        <a:rPr lang="fr-CH" sz="1200"/>
                        <a:t>8’112.80</a:t>
                      </a:r>
                    </a:p>
                    <a:p>
                      <a:r>
                        <a:rPr lang="fr-CH" sz="1200"/>
                        <a:t>6’000.00</a:t>
                      </a:r>
                    </a:p>
                    <a:p>
                      <a:endParaRPr lang="fr-CH" sz="1200"/>
                    </a:p>
                    <a:p>
                      <a:endParaRPr lang="fr-CH" sz="1200"/>
                    </a:p>
                    <a:p>
                      <a:endParaRPr lang="fr-CH" sz="1200"/>
                    </a:p>
                    <a:p>
                      <a:endParaRPr lang="fr-CH" sz="1200"/>
                    </a:p>
                    <a:p>
                      <a:endParaRPr lang="fr-CH" sz="1200"/>
                    </a:p>
                    <a:p>
                      <a:endParaRPr lang="fr-CH" sz="1200"/>
                    </a:p>
                    <a:p>
                      <a:r>
                        <a:rPr lang="fr-CH" sz="1200" b="1"/>
                        <a:t>20’628.80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132682"/>
                  </a:ext>
                </a:extLst>
              </a:tr>
              <a:tr h="307879">
                <a:tc>
                  <a:txBody>
                    <a:bodyPr/>
                    <a:lstStyle/>
                    <a:p>
                      <a:r>
                        <a:rPr lang="fr-CH" sz="1200" b="1"/>
                        <a:t>Bénéfice 2019 </a:t>
                      </a:r>
                      <a:endParaRPr lang="fr-CH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b="1"/>
                        <a:t>25’110.50</a:t>
                      </a:r>
                      <a:endParaRPr lang="fr-CH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b="1"/>
                        <a:t>Bénéfice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b="1"/>
                        <a:t>33’616.90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724685"/>
                  </a:ext>
                </a:extLst>
              </a:tr>
              <a:tr h="437340">
                <a:tc>
                  <a:txBody>
                    <a:bodyPr/>
                    <a:lstStyle/>
                    <a:p>
                      <a:r>
                        <a:rPr lang="fr-CH" sz="1200" b="1"/>
                        <a:t>Solde final à la fin de l’exercice, mars 2020 (31.03.2020)</a:t>
                      </a:r>
                      <a:endParaRPr lang="fr-CH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b="1" u="sng"/>
                        <a:t>179’845.00</a:t>
                      </a:r>
                      <a:endParaRPr lang="fr-CH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b="1"/>
                        <a:t>Solde final à la fin de l’exercice</a:t>
                      </a:r>
                      <a:endParaRPr lang="fr-CH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b="1" u="sng"/>
                        <a:t>213’461.90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126484"/>
                  </a:ext>
                </a:extLst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23794"/>
            <a:ext cx="1547664" cy="8129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408" y="-12551"/>
            <a:ext cx="1547664" cy="81292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7803F32-CC7E-4401-A07D-6BEE9FE21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9C1-BC06-4C9E-9E28-0C25BDCD3FB3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78839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97339" y="2206599"/>
            <a:ext cx="8336836" cy="286967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it-IT" sz="1800" err="1"/>
              <a:t>Benoît</a:t>
            </a:r>
            <a:r>
              <a:rPr lang="it-IT" sz="1800"/>
              <a:t> Zuber (HEG) &amp; Umberto </a:t>
            </a:r>
            <a:r>
              <a:rPr lang="it-IT" sz="1800" err="1"/>
              <a:t>Piantini</a:t>
            </a:r>
            <a:r>
              <a:rPr lang="it-IT" sz="1800"/>
              <a:t> (HEI)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it-IT" sz="180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/>
              <a:t>                                    </a:t>
            </a:r>
            <a:r>
              <a:rPr lang="it-IT" sz="2400" err="1"/>
              <a:t>Présenté</a:t>
            </a:r>
            <a:r>
              <a:rPr lang="it-IT" sz="2400"/>
              <a:t> par Umberto </a:t>
            </a:r>
            <a:r>
              <a:rPr lang="it-IT" sz="2400" err="1"/>
              <a:t>Piantini</a:t>
            </a:r>
            <a:endParaRPr lang="it-IT" sz="2400"/>
          </a:p>
          <a:p>
            <a:pPr marL="0" indent="0">
              <a:lnSpc>
                <a:spcPct val="110000"/>
              </a:lnSpc>
              <a:buNone/>
            </a:pPr>
            <a:endParaRPr lang="fr-CH" sz="2100" b="1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7339" y="794757"/>
            <a:ext cx="11457885" cy="897310"/>
          </a:xfrm>
        </p:spPr>
        <p:txBody>
          <a:bodyPr>
            <a:noAutofit/>
          </a:bodyPr>
          <a:lstStyle/>
          <a:p>
            <a:pPr algn="ctr"/>
            <a:r>
              <a:rPr lang="fr-CH" sz="4000">
                <a:solidFill>
                  <a:srgbClr val="FF0000"/>
                </a:solidFill>
              </a:rPr>
              <a:t>Rapport des vérificateurs des comptes</a:t>
            </a:r>
            <a:br>
              <a:rPr lang="fr-CH" sz="4000">
                <a:solidFill>
                  <a:srgbClr val="FF0000"/>
                </a:solidFill>
              </a:rPr>
            </a:br>
            <a:r>
              <a:rPr lang="fr-CH" sz="4000" i="1" err="1">
                <a:solidFill>
                  <a:schemeClr val="accent4">
                    <a:lumMod val="50000"/>
                  </a:schemeClr>
                </a:solidFill>
              </a:rPr>
              <a:t>Revisionsbericht</a:t>
            </a:r>
            <a:endParaRPr lang="fr-CH" sz="4000" i="1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175" y="2068193"/>
            <a:ext cx="2422692" cy="3638588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F4320F2-6B03-4A3B-A852-FEF199459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9C1-BC06-4C9E-9E28-0C25BDCD3FB3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42501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498" y="774038"/>
            <a:ext cx="10797004" cy="1396721"/>
          </a:xfrm>
        </p:spPr>
        <p:txBody>
          <a:bodyPr>
            <a:normAutofit/>
          </a:bodyPr>
          <a:lstStyle/>
          <a:p>
            <a:pPr algn="ctr"/>
            <a:r>
              <a:rPr lang="fr-CH" sz="4000">
                <a:solidFill>
                  <a:srgbClr val="FF0000"/>
                </a:solidFill>
              </a:rPr>
              <a:t>Acceptation des comptes</a:t>
            </a:r>
            <a:br>
              <a:rPr lang="fr-CH" sz="4000">
                <a:solidFill>
                  <a:srgbClr val="FF0000"/>
                </a:solidFill>
              </a:rPr>
            </a:br>
            <a:r>
              <a:rPr lang="fr-CH" sz="4000" i="1" err="1">
                <a:solidFill>
                  <a:schemeClr val="accent4">
                    <a:lumMod val="50000"/>
                  </a:schemeClr>
                </a:solidFill>
              </a:rPr>
              <a:t>Genehmigung</a:t>
            </a:r>
            <a:r>
              <a:rPr lang="fr-CH" sz="4000" i="1">
                <a:solidFill>
                  <a:schemeClr val="accent4">
                    <a:lumMod val="50000"/>
                  </a:schemeClr>
                </a:solidFill>
              </a:rPr>
              <a:t> der </a:t>
            </a:r>
            <a:r>
              <a:rPr lang="fr-CH" sz="4000" i="1" err="1">
                <a:solidFill>
                  <a:schemeClr val="accent4">
                    <a:lumMod val="50000"/>
                  </a:schemeClr>
                </a:solidFill>
              </a:rPr>
              <a:t>Bilanz</a:t>
            </a:r>
            <a:endParaRPr lang="fr-CH" sz="4000" i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440" y="2157482"/>
            <a:ext cx="10515600" cy="385596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fr-CH" sz="3500"/>
          </a:p>
          <a:p>
            <a:pPr marL="0" indent="0" algn="ctr">
              <a:lnSpc>
                <a:spcPct val="100000"/>
              </a:lnSpc>
              <a:buNone/>
            </a:pPr>
            <a:endParaRPr lang="fr-CH" sz="3500"/>
          </a:p>
          <a:p>
            <a:pPr marL="0" indent="0" algn="ctr">
              <a:lnSpc>
                <a:spcPct val="100000"/>
              </a:lnSpc>
              <a:buNone/>
            </a:pPr>
            <a:endParaRPr lang="fr-CH" sz="3500"/>
          </a:p>
          <a:p>
            <a:pPr marL="0" indent="0" algn="ctr">
              <a:lnSpc>
                <a:spcPct val="100000"/>
              </a:lnSpc>
              <a:buNone/>
            </a:pPr>
            <a:endParaRPr lang="fr-CH" sz="3500"/>
          </a:p>
          <a:p>
            <a:pPr marL="0" indent="0">
              <a:lnSpc>
                <a:spcPct val="100000"/>
              </a:lnSpc>
              <a:buNone/>
            </a:pPr>
            <a:endParaRPr lang="fr-CH" sz="3500"/>
          </a:p>
          <a:p>
            <a:pPr marL="0" indent="0">
              <a:lnSpc>
                <a:spcPct val="100000"/>
              </a:lnSpc>
              <a:buNone/>
            </a:pPr>
            <a:endParaRPr lang="fr-CH" sz="350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b="9353"/>
          <a:stretch/>
        </p:blipFill>
        <p:spPr>
          <a:xfrm>
            <a:off x="4516577" y="2921459"/>
            <a:ext cx="2524340" cy="2411802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38EE15-9664-409D-819D-18F349D1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9C1-BC06-4C9E-9E28-0C25BDCD3FB3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75352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0255" y="842177"/>
            <a:ext cx="11431490" cy="167011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>
                <a:solidFill>
                  <a:srgbClr val="FF0000"/>
                </a:solidFill>
              </a:rPr>
              <a:t>Dossiers en cours et priorités pour l’année 2021/2022</a:t>
            </a:r>
            <a:br>
              <a:rPr lang="fr-FR" sz="4000">
                <a:solidFill>
                  <a:srgbClr val="FF0000"/>
                </a:solidFill>
              </a:rPr>
            </a:br>
            <a:r>
              <a:rPr lang="fr-CH" sz="4000" i="1" err="1">
                <a:solidFill>
                  <a:schemeClr val="accent4">
                    <a:lumMod val="50000"/>
                  </a:schemeClr>
                </a:solidFill>
              </a:rPr>
              <a:t>Laufende</a:t>
            </a:r>
            <a:r>
              <a:rPr lang="fr-CH" sz="4000" i="1">
                <a:solidFill>
                  <a:schemeClr val="accent4">
                    <a:lumMod val="50000"/>
                  </a:schemeClr>
                </a:solidFill>
              </a:rPr>
              <a:t> Dossiers </a:t>
            </a:r>
            <a:r>
              <a:rPr lang="fr-CH" sz="4000" i="1" err="1">
                <a:solidFill>
                  <a:schemeClr val="accent4">
                    <a:lumMod val="50000"/>
                  </a:schemeClr>
                </a:solidFill>
              </a:rPr>
              <a:t>und</a:t>
            </a:r>
            <a:r>
              <a:rPr lang="fr-CH" sz="4000" i="1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CH" sz="4000" i="1" err="1">
                <a:solidFill>
                  <a:schemeClr val="accent4">
                    <a:lumMod val="50000"/>
                  </a:schemeClr>
                </a:solidFill>
              </a:rPr>
              <a:t>Prioritäten</a:t>
            </a:r>
            <a:r>
              <a:rPr lang="fr-CH" sz="4000" i="1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CH" sz="4000" i="1" err="1">
                <a:solidFill>
                  <a:schemeClr val="accent4">
                    <a:lumMod val="50000"/>
                  </a:schemeClr>
                </a:solidFill>
              </a:rPr>
              <a:t>für</a:t>
            </a:r>
            <a:r>
              <a:rPr lang="fr-CH" sz="4000" i="1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CH" sz="4000" i="1" err="1">
                <a:solidFill>
                  <a:schemeClr val="accent4">
                    <a:lumMod val="50000"/>
                  </a:schemeClr>
                </a:solidFill>
              </a:rPr>
              <a:t>das</a:t>
            </a:r>
            <a:r>
              <a:rPr lang="fr-CH" sz="4000" i="1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CH" sz="4000" i="1" err="1">
                <a:solidFill>
                  <a:schemeClr val="accent4">
                    <a:lumMod val="50000"/>
                  </a:schemeClr>
                </a:solidFill>
              </a:rPr>
              <a:t>Jahr</a:t>
            </a:r>
            <a:r>
              <a:rPr lang="fr-CH" sz="4000" i="1">
                <a:solidFill>
                  <a:schemeClr val="accent4">
                    <a:lumMod val="50000"/>
                  </a:schemeClr>
                </a:solidFill>
              </a:rPr>
              <a:t> 2021/2022</a:t>
            </a:r>
            <a:endParaRPr lang="fr-CH" sz="4000">
              <a:solidFill>
                <a:srgbClr val="FF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FF90C21-00C7-45FB-ABFD-B3FF8E13CBE0}"/>
              </a:ext>
            </a:extLst>
          </p:cNvPr>
          <p:cNvSpPr txBox="1"/>
          <p:nvPr/>
        </p:nvSpPr>
        <p:spPr>
          <a:xfrm>
            <a:off x="771236" y="2926725"/>
            <a:ext cx="4188691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CH" sz="2000" dirty="0"/>
              <a:t>Suivi de la mise en œuvre des prochains PEC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CH" sz="2000" dirty="0"/>
              <a:t>Commission</a:t>
            </a:r>
            <a:r>
              <a:rPr lang="fr-CH" sz="2000" dirty="0">
                <a:ea typeface="+mn-lt"/>
                <a:cs typeface="+mn-lt"/>
              </a:rPr>
              <a:t> de classification (HES-SO) et typologie personnel (HEP-VS</a:t>
            </a:r>
            <a:endParaRPr lang="fr-CH" sz="2000">
              <a:cs typeface="Calibri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CH" sz="2000" dirty="0">
                <a:cs typeface="Calibri"/>
              </a:rPr>
              <a:t>Ecole</a:t>
            </a:r>
            <a:r>
              <a:rPr lang="fr-CH" sz="2000" dirty="0"/>
              <a:t> en santé </a:t>
            </a:r>
            <a:r>
              <a:rPr lang="fr-CH" sz="2000" dirty="0">
                <a:ea typeface="+mn-lt"/>
                <a:cs typeface="+mn-lt"/>
                <a:hlinkClick r:id="rId2"/>
              </a:rPr>
              <a:t>https://www.reseau-ecoles21.ch/sante/ecole-en-sante</a:t>
            </a:r>
            <a:endParaRPr lang="fr-CH" sz="2000" dirty="0">
              <a:cs typeface="Calibri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CH" sz="2000" dirty="0"/>
              <a:t>Coefficient </a:t>
            </a:r>
            <a:r>
              <a:rPr lang="fr-CH" sz="2000" dirty="0" err="1"/>
              <a:t>fdch</a:t>
            </a:r>
            <a:r>
              <a:rPr lang="fr-CH" sz="2000" dirty="0"/>
              <a:t> HES-SO VS</a:t>
            </a:r>
            <a:endParaRPr lang="fr-CH" sz="2000" dirty="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fr-CH" sz="2000" dirty="0"/>
              <a:t>Plan quadriennal (FMEP)</a:t>
            </a:r>
          </a:p>
          <a:p>
            <a:pPr marL="285750" indent="-285750">
              <a:buFontTx/>
              <a:buChar char="-"/>
            </a:pPr>
            <a:r>
              <a:rPr lang="fr-CH" sz="2000" dirty="0">
                <a:cs typeface="Calibri"/>
              </a:rPr>
              <a:t>Ressources et locaux adaptés à une HEP accréditée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55E10E-A652-4195-8CDA-974541D2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9C1-BC06-4C9E-9E28-0C25BDCD3FB3}" type="slidenum">
              <a:rPr lang="fr-CH" smtClean="0"/>
              <a:t>15</a:t>
            </a:fld>
            <a:endParaRPr lang="fr-CH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99ED9DF-1272-4D93-B697-8C314C595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390" y="3046154"/>
            <a:ext cx="4690533" cy="330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43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9444" y="623102"/>
            <a:ext cx="10515600" cy="1416818"/>
          </a:xfrm>
        </p:spPr>
        <p:txBody>
          <a:bodyPr>
            <a:normAutofit/>
          </a:bodyPr>
          <a:lstStyle/>
          <a:p>
            <a:pPr algn="ctr"/>
            <a:r>
              <a:rPr lang="fr-CH" sz="4000">
                <a:solidFill>
                  <a:srgbClr val="FF0000"/>
                </a:solidFill>
              </a:rPr>
              <a:t>Divers</a:t>
            </a:r>
            <a:br>
              <a:rPr lang="fr-CH" sz="4000">
                <a:solidFill>
                  <a:srgbClr val="FF0000"/>
                </a:solidFill>
              </a:rPr>
            </a:br>
            <a:r>
              <a:rPr lang="fr-CH" sz="4000" i="1">
                <a:solidFill>
                  <a:schemeClr val="accent4">
                    <a:lumMod val="50000"/>
                  </a:schemeClr>
                </a:solidFill>
              </a:rPr>
              <a:t>Verschiedenes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8C605EB-434E-402E-9216-3EC859E7462D}"/>
              </a:ext>
            </a:extLst>
          </p:cNvPr>
          <p:cNvSpPr txBox="1"/>
          <p:nvPr/>
        </p:nvSpPr>
        <p:spPr>
          <a:xfrm>
            <a:off x="677200" y="2332291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Mathieu Soutrenon délégué de la caisse ouverte de la CPVAL</a:t>
            </a:r>
          </a:p>
          <a:p>
            <a:r>
              <a:rPr lang="de-CH" sz="2800" i="1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Mathieu Soutrenon, Delegierter der offenen Pensionskasse der </a:t>
            </a:r>
            <a:r>
              <a:rPr lang="de-CH" sz="2800" i="1" err="1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PKWal</a:t>
            </a:r>
            <a:endParaRPr lang="fr-CH" sz="2800" i="1">
              <a:solidFill>
                <a:schemeClr val="accent4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1D40EA-BE87-4013-B340-A9F6B84A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9C1-BC06-4C9E-9E28-0C25BDCD3FB3}" type="slidenum">
              <a:rPr lang="fr-CH" smtClean="0"/>
              <a:t>16</a:t>
            </a:fld>
            <a:endParaRPr lang="fr-CH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C1D431C-444E-4409-A555-5D1E14606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992" y="3571603"/>
            <a:ext cx="23241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017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9444" y="501649"/>
            <a:ext cx="10515600" cy="1416818"/>
          </a:xfrm>
        </p:spPr>
        <p:txBody>
          <a:bodyPr>
            <a:normAutofit/>
          </a:bodyPr>
          <a:lstStyle/>
          <a:p>
            <a:pPr algn="ctr"/>
            <a:r>
              <a:rPr lang="fr-CH" sz="4000">
                <a:solidFill>
                  <a:srgbClr val="FF0000"/>
                </a:solidFill>
              </a:rPr>
              <a:t>Remerciements</a:t>
            </a:r>
            <a:br>
              <a:rPr lang="fr-CH" sz="4000">
                <a:solidFill>
                  <a:srgbClr val="FF0000"/>
                </a:solidFill>
              </a:rPr>
            </a:br>
            <a:r>
              <a:rPr lang="de-CH" sz="4000" i="1">
                <a:solidFill>
                  <a:schemeClr val="accent4">
                    <a:lumMod val="50000"/>
                  </a:schemeClr>
                </a:solidFill>
              </a:rPr>
              <a:t>Danksagungen</a:t>
            </a:r>
            <a:endParaRPr lang="fr-CH" sz="4000" i="1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840C1F0-132F-46D3-B8ED-7743AFBC34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9"/>
          <a:stretch/>
        </p:blipFill>
        <p:spPr>
          <a:xfrm rot="20622000">
            <a:off x="806446" y="2207927"/>
            <a:ext cx="4432392" cy="332124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756204F-5101-4605-80BA-BD6CF88D82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8"/>
          <a:stretch/>
        </p:blipFill>
        <p:spPr>
          <a:xfrm rot="490309">
            <a:off x="6610754" y="2091176"/>
            <a:ext cx="4532389" cy="368986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0DDB0A-BF6D-4FBE-AD74-641BE154C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9C1-BC06-4C9E-9E28-0C25BDCD3FB3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98769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9444" y="501649"/>
            <a:ext cx="10515600" cy="1416818"/>
          </a:xfrm>
        </p:spPr>
        <p:txBody>
          <a:bodyPr>
            <a:normAutofit/>
          </a:bodyPr>
          <a:lstStyle/>
          <a:p>
            <a:pPr algn="ctr"/>
            <a:r>
              <a:rPr lang="fr-CH" sz="4000">
                <a:solidFill>
                  <a:srgbClr val="FF0000"/>
                </a:solidFill>
              </a:rPr>
              <a:t>Remerciements</a:t>
            </a:r>
            <a:br>
              <a:rPr lang="fr-CH" sz="4000">
                <a:solidFill>
                  <a:srgbClr val="FF0000"/>
                </a:solidFill>
              </a:rPr>
            </a:br>
            <a:r>
              <a:rPr lang="de-CH" sz="4000" i="1">
                <a:solidFill>
                  <a:schemeClr val="accent4">
                    <a:lumMod val="50000"/>
                  </a:schemeClr>
                </a:solidFill>
              </a:rPr>
              <a:t>Danksagungen</a:t>
            </a:r>
            <a:endParaRPr lang="fr-CH" sz="4000" i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DEEA6-D61B-4E8A-85EF-26F19FFC07FA}"/>
              </a:ext>
            </a:extLst>
          </p:cNvPr>
          <p:cNvSpPr txBox="1"/>
          <p:nvPr/>
        </p:nvSpPr>
        <p:spPr>
          <a:xfrm>
            <a:off x="547868" y="2004348"/>
            <a:ext cx="2868591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Caterina </a:t>
            </a:r>
            <a:r>
              <a:rPr lang="en-US" sz="2800" err="1">
                <a:cs typeface="Calibri"/>
              </a:rPr>
              <a:t>Jacquod</a:t>
            </a:r>
            <a:endParaRPr lang="en-US" sz="2800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7EAA66A-C0F0-44E3-B438-BB1C2E1E7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80" y="2793493"/>
            <a:ext cx="2440521" cy="2920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D6EEC8-0044-4748-967A-FB726504D67A}"/>
              </a:ext>
            </a:extLst>
          </p:cNvPr>
          <p:cNvSpPr txBox="1"/>
          <p:nvPr/>
        </p:nvSpPr>
        <p:spPr>
          <a:xfrm>
            <a:off x="4240314" y="2002540"/>
            <a:ext cx="313866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+mn-lt"/>
                <a:cs typeface="+mn-lt"/>
              </a:rPr>
              <a:t>Jean-Paul Mabillard</a:t>
            </a:r>
            <a:endParaRPr lang="en-US" sz="2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67C2D0-244C-4478-9443-2F982369F0CD}"/>
              </a:ext>
            </a:extLst>
          </p:cNvPr>
          <p:cNvSpPr txBox="1"/>
          <p:nvPr/>
        </p:nvSpPr>
        <p:spPr>
          <a:xfrm>
            <a:off x="8617593" y="2000731"/>
            <a:ext cx="253099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+mn-lt"/>
                <a:cs typeface="+mn-lt"/>
              </a:rPr>
              <a:t>Danièle </a:t>
            </a:r>
            <a:r>
              <a:rPr lang="en-US" sz="2800" err="1">
                <a:ea typeface="+mn-lt"/>
                <a:cs typeface="+mn-lt"/>
              </a:rPr>
              <a:t>Périsset</a:t>
            </a:r>
            <a:endParaRPr lang="en-US" sz="2800" err="1">
              <a:cs typeface="Calibri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26FB1FA0-2E52-4C4C-BEA6-34B9E8CDC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970" y="2797728"/>
            <a:ext cx="2685327" cy="2911938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58619215-7FF9-478E-96A3-2437CFFF7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955" y="2736930"/>
            <a:ext cx="2309151" cy="2917786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536A02-02C3-47BE-A0A1-0EC7C9A4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9C1-BC06-4C9E-9E28-0C25BDCD3FB3}" type="slidenum">
              <a:rPr lang="fr-CH" smtClean="0"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58734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0082" y="1083365"/>
            <a:ext cx="6274590" cy="371543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lvl="0" algn="ctr"/>
            <a:r>
              <a:rPr lang="en-US" sz="4000" err="1">
                <a:solidFill>
                  <a:srgbClr val="FF0000"/>
                </a:solidFill>
              </a:rPr>
              <a:t>Présentation</a:t>
            </a:r>
            <a:r>
              <a:rPr lang="en-US" sz="4000">
                <a:solidFill>
                  <a:srgbClr val="FF0000"/>
                </a:solidFill>
              </a:rPr>
              <a:t> de </a:t>
            </a:r>
            <a:r>
              <a:rPr lang="en-US" sz="4000" err="1">
                <a:solidFill>
                  <a:srgbClr val="FF0000"/>
                </a:solidFill>
              </a:rPr>
              <a:t>Marylène</a:t>
            </a:r>
            <a:r>
              <a:rPr lang="en-US" sz="4000">
                <a:solidFill>
                  <a:srgbClr val="FF0000"/>
                </a:solidFill>
              </a:rPr>
              <a:t> Volpi-Fournier</a:t>
            </a:r>
            <a:br>
              <a:rPr lang="en-US" sz="4000">
                <a:solidFill>
                  <a:srgbClr val="FF0000"/>
                </a:solidFill>
              </a:rPr>
            </a:br>
            <a:r>
              <a:rPr lang="en-US" sz="4000" err="1">
                <a:solidFill>
                  <a:srgbClr val="FF0000"/>
                </a:solidFill>
              </a:rPr>
              <a:t>Présidente</a:t>
            </a:r>
            <a:r>
              <a:rPr lang="en-US" sz="4000">
                <a:solidFill>
                  <a:srgbClr val="FF0000"/>
                </a:solidFill>
              </a:rPr>
              <a:t> de la FMEP</a:t>
            </a:r>
            <a:br>
              <a:rPr lang="en-US" sz="4000" b="1"/>
            </a:br>
            <a:r>
              <a:rPr lang="de-CH" sz="4000" i="1">
                <a:solidFill>
                  <a:schemeClr val="accent4">
                    <a:lumMod val="50000"/>
                  </a:schemeClr>
                </a:solidFill>
              </a:rPr>
              <a:t>Präsentation von </a:t>
            </a:r>
            <a:r>
              <a:rPr lang="de-CH" sz="4000" i="1" err="1">
                <a:solidFill>
                  <a:schemeClr val="accent4">
                    <a:lumMod val="50000"/>
                  </a:schemeClr>
                </a:solidFill>
              </a:rPr>
              <a:t>Marylène</a:t>
            </a:r>
            <a:r>
              <a:rPr lang="de-CH" sz="4000" i="1">
                <a:solidFill>
                  <a:schemeClr val="accent4">
                    <a:lumMod val="50000"/>
                  </a:schemeClr>
                </a:solidFill>
              </a:rPr>
              <a:t> Volpi-Fournier Präsidentin des ZMLP</a:t>
            </a:r>
            <a:endParaRPr lang="en-US" sz="4000" i="1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r="2" b="7021"/>
          <a:stretch/>
        </p:blipFill>
        <p:spPr>
          <a:xfrm>
            <a:off x="7865511" y="1083365"/>
            <a:ext cx="3686407" cy="5135088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D088E0-47FD-4903-86D5-E0EA09A88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9C1-BC06-4C9E-9E28-0C25BDCD3FB3}" type="slidenum">
              <a:rPr lang="fr-CH" smtClean="0"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3604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85474" y="38331"/>
            <a:ext cx="10515600" cy="1022236"/>
          </a:xfrm>
        </p:spPr>
        <p:txBody>
          <a:bodyPr>
            <a:normAutofit/>
          </a:bodyPr>
          <a:lstStyle/>
          <a:p>
            <a:pPr algn="ctr"/>
            <a:r>
              <a:rPr lang="fr-CH" sz="4000">
                <a:solidFill>
                  <a:srgbClr val="FF0000"/>
                </a:solidFill>
              </a:rPr>
              <a:t>Ordre du jour / </a:t>
            </a:r>
            <a:r>
              <a:rPr lang="fr-CH" sz="3600" i="1" err="1">
                <a:solidFill>
                  <a:schemeClr val="accent2">
                    <a:lumMod val="50000"/>
                  </a:schemeClr>
                </a:solidFill>
              </a:rPr>
              <a:t>Traktandenliste</a:t>
            </a:r>
            <a:endParaRPr lang="fr-CH" sz="3600" i="1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8484E6B-CFDB-4785-8DC6-59BFFF979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1" y="989485"/>
            <a:ext cx="10850032" cy="582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90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338328"/>
            <a:ext cx="10210800" cy="107899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err="1">
                <a:solidFill>
                  <a:srgbClr val="FF0000"/>
                </a:solidFill>
              </a:rPr>
              <a:t>Clôture</a:t>
            </a:r>
            <a:r>
              <a:rPr lang="en-US" sz="4000">
                <a:solidFill>
                  <a:srgbClr val="FF0000"/>
                </a:solidFill>
              </a:rPr>
              <a:t> et </a:t>
            </a:r>
            <a:r>
              <a:rPr lang="en-US" sz="4000" err="1">
                <a:solidFill>
                  <a:srgbClr val="FF0000"/>
                </a:solidFill>
              </a:rPr>
              <a:t>Apéritif</a:t>
            </a:r>
            <a:r>
              <a:rPr lang="en-US" sz="4000">
                <a:solidFill>
                  <a:srgbClr val="FF0000"/>
                </a:solidFill>
              </a:rPr>
              <a:t> </a:t>
            </a:r>
            <a:r>
              <a:rPr lang="en-US" sz="4000" err="1">
                <a:solidFill>
                  <a:srgbClr val="FF0000"/>
                </a:solidFill>
              </a:rPr>
              <a:t>dînatoire</a:t>
            </a:r>
            <a:br>
              <a:rPr lang="en-US" sz="3400">
                <a:effectLst/>
              </a:rPr>
            </a:br>
            <a:r>
              <a:rPr lang="en-US" i="1" err="1">
                <a:solidFill>
                  <a:schemeClr val="accent4">
                    <a:lumMod val="50000"/>
                  </a:schemeClr>
                </a:solidFill>
              </a:rPr>
              <a:t>Schluss</a:t>
            </a:r>
            <a:r>
              <a:rPr lang="en-US" i="1">
                <a:solidFill>
                  <a:schemeClr val="accent4">
                    <a:lumMod val="50000"/>
                  </a:schemeClr>
                </a:solidFill>
              </a:rPr>
              <a:t> &amp; </a:t>
            </a:r>
            <a:r>
              <a:rPr lang="en-US" i="1" err="1">
                <a:solidFill>
                  <a:schemeClr val="accent4">
                    <a:lumMod val="50000"/>
                  </a:schemeClr>
                </a:solidFill>
              </a:rPr>
              <a:t>reichhaltiges</a:t>
            </a:r>
            <a:r>
              <a:rPr lang="en-US" i="1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i="1" err="1">
                <a:solidFill>
                  <a:schemeClr val="accent4">
                    <a:lumMod val="50000"/>
                  </a:schemeClr>
                </a:solidFill>
              </a:rPr>
              <a:t>Apéro</a:t>
            </a:r>
            <a:endParaRPr lang="en-US" i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6F5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26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7461E9D9-CD6E-471C-B323-C5C59B810A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09" y="2411016"/>
            <a:ext cx="2859303" cy="3930314"/>
          </a:xfrm>
          <a:prstGeom prst="rect">
            <a:avLst/>
          </a:prstGeom>
        </p:spPr>
      </p:pic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3780510-D467-4C18-A4EF-417E74131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489" y="2420285"/>
            <a:ext cx="3930315" cy="3930315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BFA09D-041C-48ED-89E4-06A616F78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9C1-BC06-4C9E-9E28-0C25BDCD3FB3}" type="slidenum">
              <a:rPr lang="fr-CH" smtClean="0"/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6153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AEF1B6B-70BE-412D-BD17-D6637D3E90A9}"/>
              </a:ext>
            </a:extLst>
          </p:cNvPr>
          <p:cNvSpPr txBox="1">
            <a:spLocks/>
          </p:cNvSpPr>
          <p:nvPr/>
        </p:nvSpPr>
        <p:spPr>
          <a:xfrm>
            <a:off x="914965" y="2804622"/>
            <a:ext cx="10515600" cy="10222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fr-CH">
                <a:solidFill>
                  <a:srgbClr val="FF0000"/>
                </a:solidFill>
              </a:rPr>
              <a:t>Proposition et modifications des statuts</a:t>
            </a:r>
          </a:p>
          <a:p>
            <a:pPr algn="ctr"/>
            <a:r>
              <a:rPr lang="fr-CH" i="1" err="1">
                <a:solidFill>
                  <a:schemeClr val="accent2">
                    <a:lumMod val="50000"/>
                  </a:schemeClr>
                </a:solidFill>
              </a:rPr>
              <a:t>Vorschlag</a:t>
            </a:r>
            <a:r>
              <a:rPr lang="fr-CH" i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CH" i="1" err="1">
                <a:solidFill>
                  <a:schemeClr val="accent2">
                    <a:lumMod val="50000"/>
                  </a:schemeClr>
                </a:solidFill>
              </a:rPr>
              <a:t>und</a:t>
            </a:r>
            <a:r>
              <a:rPr lang="fr-CH" i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CH" i="1" err="1">
                <a:solidFill>
                  <a:schemeClr val="accent2">
                    <a:lumMod val="50000"/>
                  </a:schemeClr>
                </a:solidFill>
              </a:rPr>
              <a:t>Änderungen</a:t>
            </a:r>
            <a:r>
              <a:rPr lang="fr-CH" i="1">
                <a:solidFill>
                  <a:schemeClr val="accent2">
                    <a:lumMod val="50000"/>
                  </a:schemeClr>
                </a:solidFill>
              </a:rPr>
              <a:t> der </a:t>
            </a:r>
            <a:r>
              <a:rPr lang="fr-CH" i="1" err="1">
                <a:solidFill>
                  <a:schemeClr val="accent2">
                    <a:lumMod val="50000"/>
                  </a:schemeClr>
                </a:solidFill>
              </a:rPr>
              <a:t>Satzung</a:t>
            </a:r>
            <a:endParaRPr lang="fr-CH" i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099A20D-2E06-4C20-A0DE-68BD0865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9C1-BC06-4C9E-9E28-0C25BDCD3FB3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99989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AEF1B6B-70BE-412D-BD17-D6637D3E90A9}"/>
              </a:ext>
            </a:extLst>
          </p:cNvPr>
          <p:cNvSpPr txBox="1">
            <a:spLocks/>
          </p:cNvSpPr>
          <p:nvPr/>
        </p:nvSpPr>
        <p:spPr>
          <a:xfrm>
            <a:off x="753979" y="1033777"/>
            <a:ext cx="10515600" cy="10222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fr-CH">
                <a:solidFill>
                  <a:srgbClr val="FF0000"/>
                </a:solidFill>
              </a:rPr>
              <a:t>Concept de la tri-présidence</a:t>
            </a:r>
            <a:endParaRPr lang="en-US"/>
          </a:p>
          <a:p>
            <a:pPr algn="ctr"/>
            <a:r>
              <a:rPr lang="fr-CH" i="1">
                <a:solidFill>
                  <a:schemeClr val="accent2">
                    <a:lumMod val="50000"/>
                  </a:schemeClr>
                </a:solidFill>
              </a:rPr>
              <a:t>Konzept Dreier-Präsidium</a:t>
            </a:r>
            <a:endParaRPr lang="fr-CH">
              <a:solidFill>
                <a:schemeClr val="accent2">
                  <a:lumMod val="50000"/>
                </a:schemeClr>
              </a:solidFill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4DE402-C5BF-4F6B-B186-9EAC59EE733D}"/>
              </a:ext>
            </a:extLst>
          </p:cNvPr>
          <p:cNvSpPr txBox="1"/>
          <p:nvPr/>
        </p:nvSpPr>
        <p:spPr>
          <a:xfrm>
            <a:off x="595045" y="2636891"/>
            <a:ext cx="293262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Léonard </a:t>
            </a:r>
            <a:r>
              <a:rPr lang="en-US" sz="2400">
                <a:ea typeface="+mn-lt"/>
                <a:cs typeface="+mn-lt"/>
              </a:rPr>
              <a:t>Adkins (PER)</a:t>
            </a:r>
            <a:endParaRPr lang="en-US" sz="240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792D80-82EA-4053-996D-01414CF7E157}"/>
              </a:ext>
            </a:extLst>
          </p:cNvPr>
          <p:cNvSpPr txBox="1"/>
          <p:nvPr/>
        </p:nvSpPr>
        <p:spPr>
          <a:xfrm>
            <a:off x="3975852" y="2639367"/>
            <a:ext cx="424207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Laurence </a:t>
            </a:r>
            <a:r>
              <a:rPr lang="en-US" sz="2400" err="1"/>
              <a:t>Pillet-Perruchoud</a:t>
            </a:r>
            <a:r>
              <a:rPr lang="en-US" sz="2400"/>
              <a:t> (PAT)</a:t>
            </a:r>
            <a:endParaRPr lang="en-US" sz="240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59104-0BAE-4D2E-BA7F-BD25C0BC6779}"/>
              </a:ext>
            </a:extLst>
          </p:cNvPr>
          <p:cNvSpPr txBox="1"/>
          <p:nvPr/>
        </p:nvSpPr>
        <p:spPr>
          <a:xfrm>
            <a:off x="8740444" y="2639367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Rémy Dufresne (CI)</a:t>
            </a:r>
            <a:endParaRPr lang="en-US" sz="2400" err="1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FB6B6-CCC9-47DE-B6C4-1ABD9062ED36}"/>
              </a:ext>
            </a:extLst>
          </p:cNvPr>
          <p:cNvSpPr txBox="1"/>
          <p:nvPr/>
        </p:nvSpPr>
        <p:spPr>
          <a:xfrm>
            <a:off x="303125" y="5534165"/>
            <a:ext cx="382646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Relations avec les </a:t>
            </a:r>
            <a:r>
              <a:rPr lang="en-US" sz="2400" dirty="0" err="1"/>
              <a:t>membres</a:t>
            </a:r>
            <a:r>
              <a:rPr lang="en-US" sz="2400" dirty="0"/>
              <a:t> et la FMEP</a:t>
            </a:r>
            <a:endParaRPr lang="en-US" sz="2400" dirty="0" err="1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0DDBD6-AB61-4CFD-842F-49B8F52A49C3}"/>
              </a:ext>
            </a:extLst>
          </p:cNvPr>
          <p:cNvSpPr txBox="1"/>
          <p:nvPr/>
        </p:nvSpPr>
        <p:spPr>
          <a:xfrm>
            <a:off x="4783017" y="5534165"/>
            <a:ext cx="246156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/>
              <a:t>Stratégie</a:t>
            </a:r>
            <a:r>
              <a:rPr lang="en-US" sz="2400" dirty="0"/>
              <a:t> interne</a:t>
            </a:r>
            <a:endParaRPr lang="en-US" sz="2400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0DA83E-03D0-4CCC-9A78-674483A3947E}"/>
              </a:ext>
            </a:extLst>
          </p:cNvPr>
          <p:cNvSpPr txBox="1"/>
          <p:nvPr/>
        </p:nvSpPr>
        <p:spPr>
          <a:xfrm>
            <a:off x="8685125" y="5534165"/>
            <a:ext cx="260391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Contact </a:t>
            </a:r>
            <a:r>
              <a:rPr lang="en-US" sz="2400" dirty="0">
                <a:ea typeface="+mn-lt"/>
                <a:cs typeface="+mn-lt"/>
              </a:rPr>
              <a:t>avec la DG</a:t>
            </a:r>
            <a:endParaRPr lang="en-US" sz="2400" dirty="0">
              <a:cs typeface="Calibri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366C8481-86AC-4B1F-BE73-E4140B597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79" y="3154456"/>
            <a:ext cx="2200072" cy="2211291"/>
          </a:xfrm>
          <a:prstGeom prst="rect">
            <a:avLst/>
          </a:prstGeom>
        </p:spPr>
      </p:pic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5ABF539C-7463-4C39-B9FC-AACDD9E1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9C1-BC06-4C9E-9E28-0C25BDCD3FB3}" type="slidenum">
              <a:rPr lang="fr-CH" smtClean="0"/>
              <a:t>4</a:t>
            </a:fld>
            <a:endParaRPr lang="fr-CH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1CD61E6-75EF-4797-B36D-97F5CAE6C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262" y="3046615"/>
            <a:ext cx="2295940" cy="231913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EF6D60F-A8D1-4B15-B4A6-B5F9420B0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4229" y="3046615"/>
            <a:ext cx="2295941" cy="231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5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AEF1B6B-70BE-412D-BD17-D6637D3E90A9}"/>
              </a:ext>
            </a:extLst>
          </p:cNvPr>
          <p:cNvSpPr txBox="1">
            <a:spLocks/>
          </p:cNvSpPr>
          <p:nvPr/>
        </p:nvSpPr>
        <p:spPr>
          <a:xfrm>
            <a:off x="753979" y="1033777"/>
            <a:ext cx="10515600" cy="10222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fr-CH">
                <a:solidFill>
                  <a:srgbClr val="FF0000"/>
                </a:solidFill>
              </a:rPr>
              <a:t>Membres du comité</a:t>
            </a:r>
          </a:p>
          <a:p>
            <a:pPr algn="ctr"/>
            <a:r>
              <a:rPr lang="fr-CH" i="1" err="1">
                <a:solidFill>
                  <a:schemeClr val="accent2">
                    <a:lumMod val="50000"/>
                  </a:schemeClr>
                </a:solidFill>
                <a:ea typeface="+mj-lt"/>
                <a:cs typeface="+mj-lt"/>
              </a:rPr>
              <a:t>Vorstandsmitglieder</a:t>
            </a:r>
            <a:endParaRPr lang="fr-CH" err="1">
              <a:solidFill>
                <a:schemeClr val="accent2">
                  <a:lumMod val="50000"/>
                </a:schemeClr>
              </a:solidFill>
              <a:ea typeface="+mj-lt"/>
              <a:cs typeface="+mj-lt"/>
            </a:endParaRPr>
          </a:p>
          <a:p>
            <a:pPr algn="ctr">
              <a:spcAft>
                <a:spcPts val="600"/>
              </a:spcAft>
            </a:pPr>
            <a:endParaRPr lang="fr-CH">
              <a:solidFill>
                <a:srgbClr val="FF0000"/>
              </a:solidFill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089C23-6DC8-453E-AACF-9A8B1FE791D2}"/>
              </a:ext>
            </a:extLst>
          </p:cNvPr>
          <p:cNvSpPr txBox="1"/>
          <p:nvPr/>
        </p:nvSpPr>
        <p:spPr>
          <a:xfrm>
            <a:off x="939005" y="2232229"/>
            <a:ext cx="4096711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HES-SO Valais//Wallis </a:t>
            </a:r>
          </a:p>
          <a:p>
            <a:endParaRPr lang="en-US">
              <a:cs typeface="Calibri"/>
            </a:endParaRPr>
          </a:p>
          <a:p>
            <a:r>
              <a:rPr lang="en-US" b="1" dirty="0">
                <a:cs typeface="Calibri"/>
              </a:rPr>
              <a:t>Patricia Comby</a:t>
            </a:r>
            <a:r>
              <a:rPr lang="en-US" dirty="0">
                <a:cs typeface="Calibri"/>
              </a:rPr>
              <a:t> (PAT)</a:t>
            </a:r>
            <a:endParaRPr lang="en-US" dirty="0">
              <a:ea typeface="+mn-lt"/>
              <a:cs typeface="+mn-lt"/>
            </a:endParaRPr>
          </a:p>
          <a:p>
            <a:endParaRPr lang="en-US" b="1" dirty="0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 b="1" i="1" dirty="0">
                <a:cs typeface="Calibri"/>
              </a:rPr>
              <a:t>Caterina </a:t>
            </a:r>
            <a:r>
              <a:rPr lang="en-US" b="1" i="1" dirty="0" err="1">
                <a:cs typeface="Calibri"/>
              </a:rPr>
              <a:t>Jacquod</a:t>
            </a:r>
            <a:r>
              <a:rPr lang="en-US" i="1" dirty="0">
                <a:cs typeface="Calibri"/>
              </a:rPr>
              <a:t> (PAT / </a:t>
            </a:r>
            <a:r>
              <a:rPr lang="en-US" i="1" dirty="0" err="1">
                <a:cs typeface="Calibri"/>
              </a:rPr>
              <a:t>départ</a:t>
            </a:r>
            <a:r>
              <a:rPr lang="en-US" i="1" dirty="0">
                <a:cs typeface="Calibri"/>
              </a:rPr>
              <a:t> </a:t>
            </a:r>
            <a:r>
              <a:rPr lang="en-US" i="1" dirty="0" err="1">
                <a:cs typeface="Calibri"/>
              </a:rPr>
              <a:t>retraite</a:t>
            </a:r>
            <a:r>
              <a:rPr lang="en-US" i="1" dirty="0">
                <a:cs typeface="Calibri"/>
              </a:rPr>
              <a:t>)</a:t>
            </a:r>
            <a:endParaRPr lang="en-US" dirty="0"/>
          </a:p>
          <a:p>
            <a:endParaRPr lang="en-US" i="1"/>
          </a:p>
          <a:p>
            <a:r>
              <a:rPr lang="en-US" b="1" dirty="0"/>
              <a:t>Alauda</a:t>
            </a:r>
            <a:r>
              <a:rPr lang="en-US" b="1" dirty="0">
                <a:ea typeface="+mn-lt"/>
                <a:cs typeface="+mn-lt"/>
              </a:rPr>
              <a:t> Gutiérrez López</a:t>
            </a:r>
            <a:r>
              <a:rPr lang="en-US" dirty="0">
                <a:ea typeface="+mn-lt"/>
                <a:cs typeface="+mn-lt"/>
              </a:rPr>
              <a:t>  (PER)</a:t>
            </a:r>
            <a:endParaRPr lang="en-US" dirty="0"/>
          </a:p>
          <a:p>
            <a:r>
              <a:rPr lang="en-US" b="1" dirty="0">
                <a:ea typeface="+mn-lt"/>
                <a:cs typeface="+mn-lt"/>
              </a:rPr>
              <a:t>Rafael Matos-Wasem </a:t>
            </a:r>
            <a:r>
              <a:rPr lang="en-US" dirty="0">
                <a:ea typeface="+mn-lt"/>
                <a:cs typeface="+mn-lt"/>
              </a:rPr>
              <a:t>(PER)</a:t>
            </a:r>
            <a:endParaRPr lang="en-US" dirty="0"/>
          </a:p>
          <a:p>
            <a:r>
              <a:rPr lang="en-US" b="1" dirty="0">
                <a:ea typeface="+mn-lt"/>
                <a:cs typeface="+mn-lt"/>
              </a:rPr>
              <a:t>Clothilde Palazzo</a:t>
            </a:r>
            <a:r>
              <a:rPr lang="en-US" dirty="0">
                <a:ea typeface="+mn-lt"/>
                <a:cs typeface="+mn-lt"/>
              </a:rPr>
              <a:t> (PER)</a:t>
            </a:r>
            <a:endParaRPr lang="en-US" dirty="0">
              <a:cs typeface="Calibri"/>
            </a:endParaRPr>
          </a:p>
          <a:p>
            <a:r>
              <a:rPr lang="en-US" b="1" dirty="0">
                <a:ea typeface="+mn-lt"/>
                <a:cs typeface="+mn-lt"/>
              </a:rPr>
              <a:t>Jean-Manuel Segura</a:t>
            </a:r>
            <a:r>
              <a:rPr lang="en-US" dirty="0">
                <a:ea typeface="+mn-lt"/>
                <a:cs typeface="+mn-lt"/>
              </a:rPr>
              <a:t> (PER)</a:t>
            </a:r>
          </a:p>
          <a:p>
            <a:r>
              <a:rPr lang="en-US" b="1" dirty="0">
                <a:ea typeface="+mn-lt"/>
                <a:cs typeface="+mn-lt"/>
              </a:rPr>
              <a:t>Mathieu </a:t>
            </a:r>
            <a:r>
              <a:rPr lang="en-US" b="1" dirty="0" err="1">
                <a:ea typeface="+mn-lt"/>
                <a:cs typeface="+mn-lt"/>
              </a:rPr>
              <a:t>Soutrenon</a:t>
            </a:r>
            <a:r>
              <a:rPr lang="en-US" dirty="0">
                <a:ea typeface="+mn-lt"/>
                <a:cs typeface="+mn-lt"/>
              </a:rPr>
              <a:t> (PER)</a:t>
            </a:r>
          </a:p>
          <a:p>
            <a:r>
              <a:rPr lang="en-US" b="1" dirty="0">
                <a:ea typeface="+mn-lt"/>
                <a:cs typeface="+mn-lt"/>
              </a:rPr>
              <a:t>Raphaël Brunner</a:t>
            </a:r>
            <a:r>
              <a:rPr lang="en-US" dirty="0">
                <a:ea typeface="+mn-lt"/>
                <a:cs typeface="+mn-lt"/>
              </a:rPr>
              <a:t> (PER)</a:t>
            </a:r>
            <a:endParaRPr lang="en-US" dirty="0">
              <a:cs typeface="Calibri" panose="020F0502020204030204"/>
            </a:endParaRPr>
          </a:p>
          <a:p>
            <a:r>
              <a:rPr lang="en-US" b="1" dirty="0">
                <a:ea typeface="+mn-lt"/>
                <a:cs typeface="+mn-lt"/>
              </a:rPr>
              <a:t>Yvan </a:t>
            </a:r>
            <a:r>
              <a:rPr lang="en-US" b="1" dirty="0" err="1">
                <a:ea typeface="+mn-lt"/>
                <a:cs typeface="+mn-lt"/>
              </a:rPr>
              <a:t>Vuille</a:t>
            </a:r>
            <a:r>
              <a:rPr lang="en-US" dirty="0">
                <a:ea typeface="+mn-lt"/>
                <a:cs typeface="+mn-lt"/>
              </a:rPr>
              <a:t> (PER)</a:t>
            </a:r>
          </a:p>
          <a:p>
            <a:endParaRPr lang="en-US">
              <a:ea typeface="+mn-lt"/>
              <a:cs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1E0C77-CFA5-4564-AC46-DF15826C3797}"/>
              </a:ext>
            </a:extLst>
          </p:cNvPr>
          <p:cNvSpPr txBox="1"/>
          <p:nvPr/>
        </p:nvSpPr>
        <p:spPr>
          <a:xfrm>
            <a:off x="7033079" y="2230223"/>
            <a:ext cx="4743448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HEP Valais//Wallis</a:t>
            </a:r>
            <a:endParaRPr lang="en-US" sz="2800" b="1">
              <a:cs typeface="Calibri"/>
            </a:endParaRPr>
          </a:p>
          <a:p>
            <a:endParaRPr lang="en-US"/>
          </a:p>
          <a:p>
            <a:r>
              <a:rPr lang="en-US" b="1"/>
              <a:t>Alain Metry</a:t>
            </a:r>
            <a:endParaRPr lang="en-US" b="1">
              <a:ea typeface="+mn-lt"/>
              <a:cs typeface="+mn-lt"/>
            </a:endParaRPr>
          </a:p>
          <a:p>
            <a:r>
              <a:rPr lang="en-US" b="1"/>
              <a:t>Samuel </a:t>
            </a:r>
            <a:r>
              <a:rPr lang="en-US" b="1" err="1"/>
              <a:t>Fierz</a:t>
            </a:r>
            <a:endParaRPr lang="en-US" b="1">
              <a:ea typeface="+mn-lt"/>
              <a:cs typeface="+mn-lt"/>
            </a:endParaRPr>
          </a:p>
          <a:p>
            <a:endParaRPr lang="en-US" b="1"/>
          </a:p>
          <a:p>
            <a:r>
              <a:rPr lang="en-US" b="1" i="1"/>
              <a:t>Jean-Paul Mabillard </a:t>
            </a:r>
            <a:r>
              <a:rPr lang="en-US" i="1"/>
              <a:t>(</a:t>
            </a:r>
            <a:r>
              <a:rPr lang="en-US" i="1" err="1"/>
              <a:t>départ</a:t>
            </a:r>
            <a:r>
              <a:rPr lang="en-US" i="1"/>
              <a:t> </a:t>
            </a:r>
            <a:r>
              <a:rPr lang="en-US" i="1" err="1"/>
              <a:t>retraite</a:t>
            </a:r>
            <a:r>
              <a:rPr lang="en-US" i="1"/>
              <a:t>)</a:t>
            </a:r>
            <a:endParaRPr lang="en-US" i="1">
              <a:ea typeface="+mn-lt"/>
              <a:cs typeface="+mn-lt"/>
            </a:endParaRPr>
          </a:p>
          <a:p>
            <a:r>
              <a:rPr lang="en-US" b="1" i="1">
                <a:cs typeface="Calibri"/>
              </a:rPr>
              <a:t>Danièle </a:t>
            </a:r>
            <a:r>
              <a:rPr lang="en-US" b="1" i="1" err="1">
                <a:cs typeface="Calibri"/>
              </a:rPr>
              <a:t>Périsset</a:t>
            </a:r>
            <a:r>
              <a:rPr lang="en-US" i="1">
                <a:cs typeface="Calibri"/>
              </a:rPr>
              <a:t> (</a:t>
            </a:r>
            <a:r>
              <a:rPr lang="en-US" i="1" err="1">
                <a:cs typeface="Calibri"/>
              </a:rPr>
              <a:t>départ</a:t>
            </a:r>
            <a:r>
              <a:rPr lang="en-US" i="1">
                <a:cs typeface="Calibri"/>
              </a:rPr>
              <a:t> </a:t>
            </a:r>
            <a:r>
              <a:rPr lang="en-US" i="1" err="1">
                <a:cs typeface="Calibri"/>
              </a:rPr>
              <a:t>retraite</a:t>
            </a:r>
            <a:r>
              <a:rPr lang="en-US" i="1">
                <a:cs typeface="Calibri"/>
              </a:rPr>
              <a:t>)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4C7AA6-2AE6-4F6F-8061-58A92D72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9C1-BC06-4C9E-9E28-0C25BDCD3FB3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01363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5444" y="1715019"/>
            <a:ext cx="10515600" cy="3180254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fr-CH">
                <a:solidFill>
                  <a:srgbClr val="FF0000"/>
                </a:solidFill>
              </a:rPr>
              <a:t>Elections présidence, vice-présidence et membres du comité</a:t>
            </a:r>
            <a:br>
              <a:rPr lang="fr-CH">
                <a:solidFill>
                  <a:srgbClr val="FF0000"/>
                </a:solidFill>
              </a:rPr>
            </a:br>
            <a:r>
              <a:rPr lang="fr-CH" i="1" err="1">
                <a:solidFill>
                  <a:schemeClr val="accent2">
                    <a:lumMod val="50000"/>
                  </a:schemeClr>
                </a:solidFill>
              </a:rPr>
              <a:t>Wahlen</a:t>
            </a:r>
            <a:r>
              <a:rPr lang="fr-CH" i="1">
                <a:solidFill>
                  <a:schemeClr val="accent2">
                    <a:lumMod val="50000"/>
                  </a:schemeClr>
                </a:solidFill>
              </a:rPr>
              <a:t> des </a:t>
            </a:r>
            <a:r>
              <a:rPr lang="fr-CH" i="1" err="1">
                <a:solidFill>
                  <a:schemeClr val="accent2">
                    <a:lumMod val="50000"/>
                  </a:schemeClr>
                </a:solidFill>
              </a:rPr>
              <a:t>Vorsitzes</a:t>
            </a:r>
            <a:r>
              <a:rPr lang="fr-CH" i="1">
                <a:solidFill>
                  <a:schemeClr val="accent2">
                    <a:lumMod val="50000"/>
                  </a:schemeClr>
                </a:solidFill>
              </a:rPr>
              <a:t>, des </a:t>
            </a:r>
            <a:r>
              <a:rPr lang="fr-CH" i="1" err="1">
                <a:solidFill>
                  <a:schemeClr val="accent2">
                    <a:lumMod val="50000"/>
                  </a:schemeClr>
                </a:solidFill>
              </a:rPr>
              <a:t>stellvertretenden</a:t>
            </a:r>
            <a:r>
              <a:rPr lang="fr-CH" i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CH" i="1" err="1">
                <a:solidFill>
                  <a:schemeClr val="accent2">
                    <a:lumMod val="50000"/>
                  </a:schemeClr>
                </a:solidFill>
              </a:rPr>
              <a:t>Vorsitzes</a:t>
            </a:r>
            <a:r>
              <a:rPr lang="fr-CH" i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CH" i="1" err="1">
                <a:solidFill>
                  <a:schemeClr val="accent2">
                    <a:lumMod val="50000"/>
                  </a:schemeClr>
                </a:solidFill>
              </a:rPr>
              <a:t>und</a:t>
            </a:r>
            <a:r>
              <a:rPr lang="fr-CH" i="1">
                <a:solidFill>
                  <a:schemeClr val="accent2">
                    <a:lumMod val="50000"/>
                  </a:schemeClr>
                </a:solidFill>
              </a:rPr>
              <a:t> der </a:t>
            </a:r>
            <a:r>
              <a:rPr lang="fr-CH" i="1" err="1">
                <a:solidFill>
                  <a:schemeClr val="accent2">
                    <a:lumMod val="50000"/>
                  </a:schemeClr>
                </a:solidFill>
              </a:rPr>
              <a:t>Vorstandsmitglieder</a:t>
            </a:r>
            <a:endParaRPr lang="fr-CH" i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7BCAB58-8573-47EA-9141-6CF780C09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9C1-BC06-4C9E-9E28-0C25BDCD3FB3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09189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7616" y="783050"/>
            <a:ext cx="11468181" cy="132556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fr-CH" sz="4000">
                <a:solidFill>
                  <a:srgbClr val="FF0000"/>
                </a:solidFill>
              </a:rPr>
              <a:t>Rapport d’activité du comité</a:t>
            </a:r>
            <a:br>
              <a:rPr lang="fr-CH" sz="4000">
                <a:solidFill>
                  <a:srgbClr val="FF0000"/>
                </a:solidFill>
              </a:rPr>
            </a:br>
            <a:r>
              <a:rPr lang="fr-CH" sz="4000" i="1" err="1">
                <a:solidFill>
                  <a:schemeClr val="accent2">
                    <a:lumMod val="50000"/>
                  </a:schemeClr>
                </a:solidFill>
              </a:rPr>
              <a:t>Tätigkeitsbericht</a:t>
            </a:r>
            <a:r>
              <a:rPr lang="fr-CH" sz="4000" i="1">
                <a:solidFill>
                  <a:schemeClr val="accent2">
                    <a:lumMod val="50000"/>
                  </a:schemeClr>
                </a:solidFill>
              </a:rPr>
              <a:t> des </a:t>
            </a:r>
            <a:r>
              <a:rPr lang="fr-CH" sz="4000" i="1" err="1">
                <a:solidFill>
                  <a:schemeClr val="accent2">
                    <a:lumMod val="50000"/>
                  </a:schemeClr>
                </a:solidFill>
              </a:rPr>
              <a:t>Vorstands</a:t>
            </a:r>
            <a:endParaRPr lang="fr-CH" sz="4000" i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BB7622-F53E-49B3-84FC-2D781103003F}"/>
              </a:ext>
            </a:extLst>
          </p:cNvPr>
          <p:cNvSpPr txBox="1"/>
          <p:nvPr/>
        </p:nvSpPr>
        <p:spPr>
          <a:xfrm>
            <a:off x="1126603" y="2322652"/>
            <a:ext cx="9765173" cy="41242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ea typeface="+mn-lt"/>
                <a:cs typeface="+mn-lt"/>
              </a:rPr>
              <a:t>HES-SO Valais//Wallis</a:t>
            </a:r>
          </a:p>
          <a:p>
            <a:endParaRPr lang="fr-FR" b="1">
              <a:ea typeface="+mn-lt"/>
              <a:cs typeface="+mn-lt"/>
            </a:endParaRPr>
          </a:p>
          <a:p>
            <a:pPr marL="285750" indent="-285750">
              <a:buFont typeface="Calibri"/>
              <a:buChar char="•"/>
            </a:pPr>
            <a:r>
              <a:rPr lang="fr-FR" dirty="0">
                <a:ea typeface="+mn-lt"/>
                <a:cs typeface="+mn-lt"/>
              </a:rPr>
              <a:t>Commission de classification adjoint scientifique et valorisation du PAT 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Calibri"/>
              <a:buChar char="•"/>
            </a:pPr>
            <a:endParaRPr lang="fr-FR">
              <a:ea typeface="+mn-lt"/>
              <a:cs typeface="+mn-lt"/>
            </a:endParaRPr>
          </a:p>
          <a:p>
            <a:pPr marL="285750" indent="-285750">
              <a:buFont typeface="Calibri"/>
              <a:buChar char="•"/>
            </a:pPr>
            <a:r>
              <a:rPr lang="fr-FR" dirty="0">
                <a:ea typeface="+mn-lt"/>
                <a:cs typeface="+mn-lt"/>
              </a:rPr>
              <a:t>Retour séance avec la DG du 21juin 2021 : </a:t>
            </a:r>
            <a:endParaRPr lang="en-US" dirty="0">
              <a:ea typeface="+mn-lt"/>
              <a:cs typeface="+mn-lt"/>
            </a:endParaRPr>
          </a:p>
          <a:p>
            <a:pPr marL="1200150" lvl="2" indent="-285750">
              <a:buFont typeface="Wingdings"/>
              <a:buChar char="ü"/>
            </a:pPr>
            <a:r>
              <a:rPr lang="fr-FR" dirty="0">
                <a:ea typeface="+mn-lt"/>
                <a:cs typeface="+mn-lt"/>
              </a:rPr>
              <a:t>mise en œuvre du PEC Tourisme, </a:t>
            </a:r>
            <a:endParaRPr lang="en-US" dirty="0">
              <a:ea typeface="+mn-lt"/>
              <a:cs typeface="+mn-lt"/>
            </a:endParaRPr>
          </a:p>
          <a:p>
            <a:pPr marL="1200150" lvl="2" indent="-285750">
              <a:buFont typeface="Wingdings"/>
              <a:buChar char="ü"/>
            </a:pPr>
            <a:r>
              <a:rPr lang="fr-FR" dirty="0">
                <a:ea typeface="+mn-lt"/>
                <a:cs typeface="+mn-lt"/>
              </a:rPr>
              <a:t>règlement travail à distance, </a:t>
            </a:r>
            <a:endParaRPr lang="en-US">
              <a:ea typeface="+mn-lt"/>
              <a:cs typeface="+mn-lt"/>
            </a:endParaRPr>
          </a:p>
          <a:p>
            <a:pPr marL="1200150" lvl="2" indent="-285750">
              <a:buFont typeface="Wingdings"/>
              <a:buChar char="ü"/>
            </a:pPr>
            <a:r>
              <a:rPr lang="fr-FR" dirty="0">
                <a:ea typeface="+mn-lt"/>
                <a:cs typeface="+mn-lt"/>
              </a:rPr>
              <a:t>suppression de la classe d’attente PAT</a:t>
            </a:r>
            <a:endParaRPr lang="en-US" dirty="0">
              <a:ea typeface="+mn-lt"/>
              <a:cs typeface="+mn-lt"/>
            </a:endParaRPr>
          </a:p>
          <a:p>
            <a:endParaRPr lang="fr-FR">
              <a:ea typeface="+mn-lt"/>
              <a:cs typeface="+mn-lt"/>
            </a:endParaRPr>
          </a:p>
          <a:p>
            <a:pPr marL="285750" indent="-285750">
              <a:buFont typeface="Calibri"/>
              <a:buChar char="•"/>
            </a:pPr>
            <a:r>
              <a:rPr lang="fr-FR" dirty="0">
                <a:ea typeface="+mn-lt"/>
                <a:cs typeface="+mn-lt"/>
              </a:rPr>
              <a:t>Consultation </a:t>
            </a:r>
            <a:r>
              <a:rPr lang="fr-FR" dirty="0" err="1">
                <a:ea typeface="+mn-lt"/>
                <a:cs typeface="+mn-lt"/>
              </a:rPr>
              <a:t>pass</a:t>
            </a:r>
            <a:r>
              <a:rPr lang="fr-FR" dirty="0">
                <a:ea typeface="+mn-lt"/>
                <a:cs typeface="+mn-lt"/>
              </a:rPr>
              <a:t>-COVID</a:t>
            </a:r>
            <a:endParaRPr lang="en-US" dirty="0">
              <a:ea typeface="+mn-lt"/>
              <a:cs typeface="+mn-lt"/>
            </a:endParaRPr>
          </a:p>
          <a:p>
            <a:endParaRPr lang="fr-FR">
              <a:ea typeface="+mn-lt"/>
              <a:cs typeface="+mn-lt"/>
            </a:endParaRPr>
          </a:p>
          <a:p>
            <a:pPr marL="285750" indent="-285750">
              <a:buFont typeface="Calibri"/>
              <a:buChar char="•"/>
            </a:pPr>
            <a:r>
              <a:rPr lang="fr-FR" dirty="0">
                <a:ea typeface="+mn-lt"/>
                <a:cs typeface="+mn-lt"/>
              </a:rPr>
              <a:t>FRAP (Fédération Romande d’Associations des Personnels de la HES-SO)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Calibri"/>
              <a:buChar char="•"/>
            </a:pPr>
            <a:endParaRPr lang="fr-FR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5C432F-65CD-4445-BB67-B97EBC5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9C1-BC06-4C9E-9E28-0C25BDCD3FB3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6898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7616" y="783050"/>
            <a:ext cx="11468181" cy="132556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fr-CH" sz="4000">
                <a:solidFill>
                  <a:srgbClr val="FF0000"/>
                </a:solidFill>
              </a:rPr>
              <a:t>Rapport d’activité du comité</a:t>
            </a:r>
            <a:br>
              <a:rPr lang="fr-CH" sz="4000">
                <a:solidFill>
                  <a:srgbClr val="FF0000"/>
                </a:solidFill>
              </a:rPr>
            </a:br>
            <a:r>
              <a:rPr lang="fr-CH" sz="4000" i="1" err="1">
                <a:solidFill>
                  <a:schemeClr val="accent2">
                    <a:lumMod val="50000"/>
                  </a:schemeClr>
                </a:solidFill>
              </a:rPr>
              <a:t>Tätigkeitsbericht</a:t>
            </a:r>
            <a:r>
              <a:rPr lang="fr-CH" sz="4000" i="1">
                <a:solidFill>
                  <a:schemeClr val="accent2">
                    <a:lumMod val="50000"/>
                  </a:schemeClr>
                </a:solidFill>
              </a:rPr>
              <a:t> des </a:t>
            </a:r>
            <a:r>
              <a:rPr lang="fr-CH" sz="4000" i="1" err="1">
                <a:solidFill>
                  <a:schemeClr val="accent2">
                    <a:lumMod val="50000"/>
                  </a:schemeClr>
                </a:solidFill>
              </a:rPr>
              <a:t>Vorstands</a:t>
            </a:r>
            <a:endParaRPr lang="fr-CH" sz="4000" i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BB7622-F53E-49B3-84FC-2D781103003F}"/>
              </a:ext>
            </a:extLst>
          </p:cNvPr>
          <p:cNvSpPr txBox="1"/>
          <p:nvPr/>
        </p:nvSpPr>
        <p:spPr>
          <a:xfrm>
            <a:off x="1126603" y="2293716"/>
            <a:ext cx="9765173" cy="46782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ea typeface="+mn-lt"/>
                <a:cs typeface="+mn-lt"/>
              </a:rPr>
              <a:t>HEP-VS</a:t>
            </a:r>
          </a:p>
          <a:p>
            <a:endParaRPr lang="fr-FR" b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fr" dirty="0">
                <a:ea typeface="+mn-lt"/>
                <a:cs typeface="+mn-lt"/>
              </a:rPr>
              <a:t>4 rencontres avec la Direction</a:t>
            </a:r>
            <a:endParaRPr lang="fr-FR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fr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fr" dirty="0">
                <a:ea typeface="+mn-lt"/>
                <a:cs typeface="+mn-lt"/>
              </a:rPr>
              <a:t>A pris connaissance de la démarche de santé au travail engagé par la Direction.  (</a:t>
            </a:r>
            <a:r>
              <a:rPr lang="fr" dirty="0">
                <a:ea typeface="+mn-lt"/>
                <a:cs typeface="+mn-lt"/>
                <a:hlinkClick r:id="rId2"/>
              </a:rPr>
              <a:t>https://www.reseau-ecoles21.ch/sante/ecole-en-sante</a:t>
            </a:r>
            <a:r>
              <a:rPr lang="fr-FR">
                <a:ea typeface="+mn-lt"/>
                <a:cs typeface="+mn-lt"/>
              </a:rPr>
              <a:t>)</a:t>
            </a:r>
            <a:endParaRPr lang="fr-FR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fr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fr" dirty="0">
                <a:ea typeface="+mn-lt"/>
                <a:cs typeface="+mn-lt"/>
              </a:rPr>
              <a:t>Organisation d’un rencontre avec M. </a:t>
            </a:r>
            <a:r>
              <a:rPr lang="fr" dirty="0" err="1">
                <a:ea typeface="+mn-lt"/>
                <a:cs typeface="+mn-lt"/>
              </a:rPr>
              <a:t>Darbellay</a:t>
            </a:r>
            <a:r>
              <a:rPr lang="fr" dirty="0">
                <a:ea typeface="+mn-lt"/>
                <a:cs typeface="+mn-lt"/>
              </a:rPr>
              <a:t> (10.12.2020) : </a:t>
            </a:r>
            <a:endParaRPr lang="fr-FR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fr-FR" dirty="0">
                <a:ea typeface="+mn-lt"/>
                <a:cs typeface="+mn-lt"/>
              </a:rPr>
              <a:t>besoins en ressources RH et matérielles 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>
                <a:ea typeface="+mn-lt"/>
                <a:cs typeface="+mn-lt"/>
              </a:rPr>
              <a:t>participation sur la question des locaux et engagement Direction</a:t>
            </a:r>
            <a:endParaRPr lang="fr-FR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fr-FR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fr-FR" dirty="0">
                <a:ea typeface="+mn-lt"/>
                <a:cs typeface="+mn-lt"/>
              </a:rPr>
              <a:t>Signature Convention de partenariat FMEP/</a:t>
            </a:r>
            <a:r>
              <a:rPr lang="fr-FR" dirty="0" err="1">
                <a:ea typeface="+mn-lt"/>
                <a:cs typeface="+mn-lt"/>
              </a:rPr>
              <a:t>APHEVs</a:t>
            </a:r>
            <a:r>
              <a:rPr lang="fr-FR" dirty="0">
                <a:ea typeface="+mn-lt"/>
                <a:cs typeface="+mn-lt"/>
              </a:rPr>
              <a:t> – Direction HEP</a:t>
            </a:r>
            <a:endParaRPr lang="fr-FR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fr-FR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fr-FR" dirty="0">
                <a:ea typeface="+mn-lt"/>
                <a:cs typeface="+mn-lt"/>
              </a:rPr>
              <a:t>Travail sur accompagnement de collègue (demandes individuelles)</a:t>
            </a:r>
            <a:endParaRPr lang="fr-FR" dirty="0">
              <a:cs typeface="Calibri"/>
            </a:endParaRPr>
          </a:p>
          <a:p>
            <a:pPr marL="285750" indent="-285750">
              <a:buFont typeface="Calibri"/>
              <a:buChar char="•"/>
            </a:pPr>
            <a:endParaRPr lang="fr-FR">
              <a:ea typeface="+mn-lt"/>
              <a:cs typeface="+mn-lt"/>
            </a:endParaRPr>
          </a:p>
          <a:p>
            <a:pPr marL="285750" indent="-285750">
              <a:buFont typeface="Calibri"/>
              <a:buChar char="•"/>
            </a:pPr>
            <a:endParaRPr lang="en-US">
              <a:ea typeface="+mn-lt"/>
              <a:cs typeface="+mn-lt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0BCC65-8A5F-4155-9B44-C96D7B849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9C1-BC06-4C9E-9E28-0C25BDCD3FB3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6588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752600" y="2902225"/>
            <a:ext cx="8229600" cy="148093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fr-CH" sz="2400"/>
              <a:t>Jean-Manuel Segura (HEI)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67708" y="692727"/>
            <a:ext cx="6775247" cy="1304334"/>
          </a:xfrm>
        </p:spPr>
        <p:txBody>
          <a:bodyPr>
            <a:normAutofit/>
          </a:bodyPr>
          <a:lstStyle/>
          <a:p>
            <a:pPr algn="ctr"/>
            <a:r>
              <a:rPr lang="fr-CH" sz="4000">
                <a:solidFill>
                  <a:srgbClr val="FF0000"/>
                </a:solidFill>
              </a:rPr>
              <a:t>Rapports des comptes</a:t>
            </a:r>
            <a:br>
              <a:rPr lang="fr-CH" sz="4000">
                <a:solidFill>
                  <a:srgbClr val="FF0000"/>
                </a:solidFill>
              </a:rPr>
            </a:br>
            <a:r>
              <a:rPr lang="fr-CH" sz="4000" i="1" err="1">
                <a:solidFill>
                  <a:schemeClr val="accent4">
                    <a:lumMod val="50000"/>
                  </a:schemeClr>
                </a:solidFill>
              </a:rPr>
              <a:t>Rechnungsbericht</a:t>
            </a:r>
            <a:r>
              <a:rPr lang="fr-CH" sz="4000">
                <a:solidFill>
                  <a:srgbClr val="FF0000"/>
                </a:solidFill>
              </a:rPr>
              <a:t> </a:t>
            </a:r>
            <a:endParaRPr lang="fr-CH" sz="4000" i="1">
              <a:solidFill>
                <a:srgbClr val="FF0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5CA5486-C997-4D3F-BDD0-4364ECF7B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7272" y="2392711"/>
            <a:ext cx="2132554" cy="3203017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C565BC-65FC-4DF8-A871-A2472F99D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9C1-BC06-4C9E-9E28-0C25BDCD3FB3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25544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EE4D0C9713574AB09FD1F619E03DD8" ma:contentTypeVersion="2" ma:contentTypeDescription="Crée un document." ma:contentTypeScope="" ma:versionID="7f4ba55932af24a514d7d0b4cab90b5d">
  <xsd:schema xmlns:xsd="http://www.w3.org/2001/XMLSchema" xmlns:xs="http://www.w3.org/2001/XMLSchema" xmlns:p="http://schemas.microsoft.com/office/2006/metadata/properties" xmlns:ns2="8cf7ae0b-07ae-4277-ac3d-f86744c0c009" targetNamespace="http://schemas.microsoft.com/office/2006/metadata/properties" ma:root="true" ma:fieldsID="f2977e2bb19bb9cacc12e5e2e1f790b9" ns2:_="">
    <xsd:import namespace="8cf7ae0b-07ae-4277-ac3d-f86744c0c0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7ae0b-07ae-4277-ac3d-f86744c0c0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ACAED7-1C7E-4405-ACBC-C74F1E5B57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B86E0B-91D7-446E-A7EE-E4E16012AFE2}">
  <ds:schemaRefs>
    <ds:schemaRef ds:uri="8cf7ae0b-07ae-4277-ac3d-f86744c0c00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3C0A93B-B244-48B8-8D05-E4FDD25F8EE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Assemblée générale de l’APHEVs Association du personnel des Hautes Ecoles du Valais 25 novembre 2021  Generalversammlung des VePWH Verband des Personals der Walliser Hochschulen 25. November 2021 </vt:lpstr>
      <vt:lpstr>Ordre du jour / Traktandenliste</vt:lpstr>
      <vt:lpstr>PowerPoint Presentation</vt:lpstr>
      <vt:lpstr>PowerPoint Presentation</vt:lpstr>
      <vt:lpstr>PowerPoint Presentation</vt:lpstr>
      <vt:lpstr>Elections présidence, vice-présidence et membres du comité Wahlen des Vorsitzes, des stellvertretenden Vorsitzes und der Vorstandsmitglieder</vt:lpstr>
      <vt:lpstr>Rapport d’activité du comité Tätigkeitsbericht des Vorstands</vt:lpstr>
      <vt:lpstr>Rapport d’activité du comité Tätigkeitsbericht des Vorstands</vt:lpstr>
      <vt:lpstr>Rapports des comptes Rechnungsbericht </vt:lpstr>
      <vt:lpstr>      Compte d’exploitation du 01.01.2020 au 31.12.2020</vt:lpstr>
      <vt:lpstr> Comparatif comptes 2018 - 2019</vt:lpstr>
      <vt:lpstr> Comparatif comptes 2019 - 2020</vt:lpstr>
      <vt:lpstr>Rapport des vérificateurs des comptes Revisionsbericht</vt:lpstr>
      <vt:lpstr>Acceptation des comptes Genehmigung der Bilanz</vt:lpstr>
      <vt:lpstr>Dossiers en cours et priorités pour l’année 2021/2022 Laufende Dossiers und Prioritäten für das Jahr 2021/2022</vt:lpstr>
      <vt:lpstr>Divers Verschiedenes</vt:lpstr>
      <vt:lpstr>Remerciements Danksagungen</vt:lpstr>
      <vt:lpstr>Remerciements Danksagungen</vt:lpstr>
      <vt:lpstr>Présentation de Marylène Volpi-Fournier Présidente de la FMEP Präsentation von Marylène Volpi-Fournier Präsidentin des ZMLP</vt:lpstr>
      <vt:lpstr>Clôture et Apéritif dînatoire Schluss &amp; reichhaltiges Apéro</vt:lpstr>
    </vt:vector>
  </TitlesOfParts>
  <Company>HES-SO Valais-Wallis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APHEVs Association du personnel des Hautes Ecoles du Valais</dc:title>
  <dc:creator>Jean-Manuel Segura</dc:creator>
  <cp:revision>48</cp:revision>
  <cp:lastPrinted>2019-05-08T09:43:12Z</cp:lastPrinted>
  <dcterms:created xsi:type="dcterms:W3CDTF">2018-05-14T06:42:41Z</dcterms:created>
  <dcterms:modified xsi:type="dcterms:W3CDTF">2021-11-25T16:23:59Z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0x01010025EE4D0C9713574AB09FD1F619E03DD8</vt:lpwstr>
  </property>
  <property fmtid="{D5CDD505-2E9C-101B-9397-08002B2CF9AE}" pid="4" name="_AdHocReviewCycleID">
    <vt:i4>-2023984903</vt:i4>
  </property>
  <property fmtid="{D5CDD505-2E9C-101B-9397-08002B2CF9AE}" pid="5" name="_EmailSubject">
    <vt:lpwstr>documents AG APHEVs</vt:lpwstr>
  </property>
  <property fmtid="{D5CDD505-2E9C-101B-9397-08002B2CF9AE}" pid="6" name="_AuthorEmail">
    <vt:lpwstr>leonard.adkins@hevs.ch</vt:lpwstr>
  </property>
  <property fmtid="{D5CDD505-2E9C-101B-9397-08002B2CF9AE}" pid="7" name="_AuthorEmailDisplayName">
    <vt:lpwstr>Léonard Adkins</vt:lpwstr>
  </property>
</Properties>
</file>